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79" r:id="rId3"/>
    <p:sldId id="258" r:id="rId4"/>
    <p:sldId id="259" r:id="rId5"/>
    <p:sldId id="280" r:id="rId6"/>
    <p:sldId id="281" r:id="rId7"/>
    <p:sldId id="260" r:id="rId8"/>
    <p:sldId id="261" r:id="rId9"/>
    <p:sldId id="262" r:id="rId10"/>
    <p:sldId id="263" r:id="rId11"/>
    <p:sldId id="264" r:id="rId12"/>
    <p:sldId id="265" r:id="rId13"/>
    <p:sldId id="266" r:id="rId14"/>
    <p:sldId id="267" r:id="rId15"/>
    <p:sldId id="268" r:id="rId16"/>
    <p:sldId id="269" r:id="rId17"/>
    <p:sldId id="278" r:id="rId18"/>
    <p:sldId id="270" r:id="rId19"/>
    <p:sldId id="272" r:id="rId20"/>
    <p:sldId id="273" r:id="rId21"/>
    <p:sldId id="274" r:id="rId22"/>
    <p:sldId id="275" r:id="rId23"/>
    <p:sldId id="276" r:id="rId24"/>
    <p:sldId id="27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2" autoAdjust="0"/>
    <p:restoredTop sz="94660"/>
  </p:normalViewPr>
  <p:slideViewPr>
    <p:cSldViewPr snapToGrid="0">
      <p:cViewPr varScale="1">
        <p:scale>
          <a:sx n="56" d="100"/>
          <a:sy n="56" d="100"/>
        </p:scale>
        <p:origin x="557" y="3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F9FB56-0ABD-4188-A4E1-E1F9ACC8E64C}" type="datetimeFigureOut">
              <a:rPr lang="en-US" smtClean="0"/>
              <a:t>9/1/2022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3658E8-4088-4372-A750-69129EA4ABC4}" type="slidenum">
              <a:rPr lang="en-US" smtClean="0"/>
              <a:t>‹#›</a:t>
            </a:fld>
            <a:endParaRPr lang="en-US"/>
          </a:p>
        </p:txBody>
      </p:sp>
    </p:spTree>
    <p:extLst>
      <p:ext uri="{BB962C8B-B14F-4D97-AF65-F5344CB8AC3E}">
        <p14:creationId xmlns:p14="http://schemas.microsoft.com/office/powerpoint/2010/main" val="1337855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C1D8D368-593A-4AC9-81AF-3B458D89FDC1}" type="slidenum">
              <a:t>2</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lide Image Placeholder 1"/>
          <p:cNvSpPr>
            <a:spLocks noGrp="1" noRot="1" noChangeAspect="1"/>
          </p:cNvSpPr>
          <p:nvPr>
            <p:ph type="sldImg"/>
          </p:nvPr>
        </p:nvSpPr>
        <p:spPr>
          <a:xfrm>
            <a:off x="1373188" y="763588"/>
            <a:ext cx="5026025" cy="3771900"/>
          </a:xfrm>
          <a:solidFill>
            <a:srgbClr val="5B9BD5"/>
          </a:solidFill>
          <a:ln w="25402">
            <a:solidFill>
              <a:srgbClr val="41719C"/>
            </a:solidFill>
            <a:prstDash val="solid"/>
          </a:ln>
        </p:spPr>
      </p:sp>
      <p:sp>
        <p:nvSpPr>
          <p:cNvPr id="4" name="Notes Placeholder 2"/>
          <p:cNvSpPr txBox="1">
            <a:spLocks noGrp="1"/>
          </p:cNvSpPr>
          <p:nvPr>
            <p:ph type="body" sz="quarter" idx="1"/>
          </p:nvPr>
        </p:nvSpPr>
        <p:spPr/>
        <p:txBody>
          <a:bodyPr>
            <a:spAutoFit/>
          </a:bodyPr>
          <a:lstStyle/>
          <a:p>
            <a:endParaRPr lang="en-US"/>
          </a:p>
        </p:txBody>
      </p:sp>
    </p:spTree>
    <p:extLst>
      <p:ext uri="{BB962C8B-B14F-4D97-AF65-F5344CB8AC3E}">
        <p14:creationId xmlns:p14="http://schemas.microsoft.com/office/powerpoint/2010/main" val="183675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BE58CCD-6ADE-417B-9DA8-4A60FE0B8A98}" type="slidenum">
              <a:t>5</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lide Image Placeholder 1"/>
          <p:cNvSpPr>
            <a:spLocks noGrp="1" noRot="1" noChangeAspect="1"/>
          </p:cNvSpPr>
          <p:nvPr>
            <p:ph type="sldImg"/>
          </p:nvPr>
        </p:nvSpPr>
        <p:spPr>
          <a:xfrm>
            <a:off x="1373188" y="763588"/>
            <a:ext cx="5026025" cy="3771900"/>
          </a:xfrm>
          <a:solidFill>
            <a:srgbClr val="5B9BD5"/>
          </a:solidFill>
          <a:ln w="25402">
            <a:solidFill>
              <a:srgbClr val="41719C"/>
            </a:solidFill>
            <a:prstDash val="solid"/>
          </a:ln>
        </p:spPr>
      </p:sp>
      <p:sp>
        <p:nvSpPr>
          <p:cNvPr id="4" name="Notes Placeholder 2"/>
          <p:cNvSpPr txBox="1">
            <a:spLocks noGrp="1"/>
          </p:cNvSpPr>
          <p:nvPr>
            <p:ph type="body" sz="quarter" idx="1"/>
          </p:nvPr>
        </p:nvSpPr>
        <p:spPr/>
        <p:txBody>
          <a:bodyPr>
            <a:spAutoFit/>
          </a:bodyPr>
          <a:lstStyle/>
          <a:p>
            <a:endParaRPr lang="en-US"/>
          </a:p>
        </p:txBody>
      </p:sp>
    </p:spTree>
    <p:extLst>
      <p:ext uri="{BB962C8B-B14F-4D97-AF65-F5344CB8AC3E}">
        <p14:creationId xmlns:p14="http://schemas.microsoft.com/office/powerpoint/2010/main" val="2945429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6"/>
          <p:cNvSpPr txBox="1"/>
          <p:nvPr/>
        </p:nvSpPr>
        <p:spPr>
          <a:xfrm>
            <a:off x="4399196" y="9555480"/>
            <a:ext cx="3372837" cy="502563"/>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7E45D36-DDA7-4077-AE03-C0442B3E3BEA}" type="slidenum">
              <a:t>6</a:t>
            </a:fld>
            <a:endParaRPr lang="en-US" sz="1400" b="0" i="0" u="none" strike="noStrike" kern="1200" cap="none" spc="0" baseline="0">
              <a:solidFill>
                <a:srgbClr val="000000"/>
              </a:solidFill>
              <a:uFillTx/>
              <a:latin typeface="Times New Roman" pitchFamily="18"/>
              <a:ea typeface="Arial Unicode MS" pitchFamily="2"/>
              <a:cs typeface="Tahoma" pitchFamily="2"/>
            </a:endParaRPr>
          </a:p>
        </p:txBody>
      </p:sp>
      <p:sp>
        <p:nvSpPr>
          <p:cNvPr id="3" name="Slide Image Placeholder 1"/>
          <p:cNvSpPr>
            <a:spLocks noGrp="1" noRot="1" noChangeAspect="1"/>
          </p:cNvSpPr>
          <p:nvPr>
            <p:ph type="sldImg"/>
          </p:nvPr>
        </p:nvSpPr>
        <p:spPr>
          <a:xfrm>
            <a:off x="1373188" y="763588"/>
            <a:ext cx="5026025" cy="3771900"/>
          </a:xfrm>
          <a:solidFill>
            <a:srgbClr val="5B9BD5"/>
          </a:solidFill>
          <a:ln w="25402">
            <a:solidFill>
              <a:srgbClr val="41719C"/>
            </a:solidFill>
            <a:prstDash val="solid"/>
          </a:ln>
        </p:spPr>
      </p:sp>
      <p:sp>
        <p:nvSpPr>
          <p:cNvPr id="4" name="Notes Placeholder 2"/>
          <p:cNvSpPr txBox="1">
            <a:spLocks noGrp="1"/>
          </p:cNvSpPr>
          <p:nvPr>
            <p:ph type="body" sz="quarter" idx="1"/>
          </p:nvPr>
        </p:nvSpPr>
        <p:spPr/>
        <p:txBody>
          <a:bodyPr>
            <a:spAutoFit/>
          </a:bodyPr>
          <a:lstStyle/>
          <a:p>
            <a:endParaRPr lang="en-US"/>
          </a:p>
        </p:txBody>
      </p:sp>
    </p:spTree>
    <p:extLst>
      <p:ext uri="{BB962C8B-B14F-4D97-AF65-F5344CB8AC3E}">
        <p14:creationId xmlns:p14="http://schemas.microsoft.com/office/powerpoint/2010/main" val="1744404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AF842E4-C77B-4A6D-9595-A6ECE2418BBB}" type="slidenum">
              <a:rPr lang="en-US" altLang="en-US"/>
              <a:pPr/>
              <a:t>19</a:t>
            </a:fld>
            <a:endParaRPr lang="en-US" altLang="en-US"/>
          </a:p>
        </p:txBody>
      </p:sp>
    </p:spTree>
    <p:extLst>
      <p:ext uri="{BB962C8B-B14F-4D97-AF65-F5344CB8AC3E}">
        <p14:creationId xmlns:p14="http://schemas.microsoft.com/office/powerpoint/2010/main" val="3268312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ECB6F15-B6AD-4609-A761-49426C24F7AD}" type="datetimeFigureOut">
              <a:rPr lang="en-US" smtClean="0"/>
              <a:t>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19AEBD-0924-4763-93A1-152CDCD000C8}" type="slidenum">
              <a:rPr lang="en-US" smtClean="0"/>
              <a:t>‹#›</a:t>
            </a:fld>
            <a:endParaRPr lang="en-US"/>
          </a:p>
        </p:txBody>
      </p:sp>
    </p:spTree>
    <p:extLst>
      <p:ext uri="{BB962C8B-B14F-4D97-AF65-F5344CB8AC3E}">
        <p14:creationId xmlns:p14="http://schemas.microsoft.com/office/powerpoint/2010/main" val="1117509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CB6F15-B6AD-4609-A761-49426C24F7AD}" type="datetimeFigureOut">
              <a:rPr lang="en-US" smtClean="0"/>
              <a:t>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19AEBD-0924-4763-93A1-152CDCD000C8}" type="slidenum">
              <a:rPr lang="en-US" smtClean="0"/>
              <a:t>‹#›</a:t>
            </a:fld>
            <a:endParaRPr lang="en-US"/>
          </a:p>
        </p:txBody>
      </p:sp>
    </p:spTree>
    <p:extLst>
      <p:ext uri="{BB962C8B-B14F-4D97-AF65-F5344CB8AC3E}">
        <p14:creationId xmlns:p14="http://schemas.microsoft.com/office/powerpoint/2010/main" val="4983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CB6F15-B6AD-4609-A761-49426C24F7AD}" type="datetimeFigureOut">
              <a:rPr lang="en-US" smtClean="0"/>
              <a:t>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19AEBD-0924-4763-93A1-152CDCD000C8}" type="slidenum">
              <a:rPr lang="en-US" smtClean="0"/>
              <a:t>‹#›</a:t>
            </a:fld>
            <a:endParaRPr lang="en-US"/>
          </a:p>
        </p:txBody>
      </p:sp>
    </p:spTree>
    <p:extLst>
      <p:ext uri="{BB962C8B-B14F-4D97-AF65-F5344CB8AC3E}">
        <p14:creationId xmlns:p14="http://schemas.microsoft.com/office/powerpoint/2010/main" val="590845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10DC7F-FF62-4472-A944-F523FE7A68CF}" type="slidenum">
              <a:rPr lang="en-US" altLang="en-US"/>
              <a:pPr>
                <a:defRPr/>
              </a:pPr>
              <a:t>‹#›</a:t>
            </a:fld>
            <a:endParaRPr lang="en-US" altLang="en-US"/>
          </a:p>
        </p:txBody>
      </p:sp>
    </p:spTree>
    <p:extLst>
      <p:ext uri="{BB962C8B-B14F-4D97-AF65-F5344CB8AC3E}">
        <p14:creationId xmlns:p14="http://schemas.microsoft.com/office/powerpoint/2010/main" val="1832131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CB6F15-B6AD-4609-A761-49426C24F7AD}" type="datetimeFigureOut">
              <a:rPr lang="en-US" smtClean="0"/>
              <a:t>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19AEBD-0924-4763-93A1-152CDCD000C8}" type="slidenum">
              <a:rPr lang="en-US" smtClean="0"/>
              <a:t>‹#›</a:t>
            </a:fld>
            <a:endParaRPr lang="en-US"/>
          </a:p>
        </p:txBody>
      </p:sp>
    </p:spTree>
    <p:extLst>
      <p:ext uri="{BB962C8B-B14F-4D97-AF65-F5344CB8AC3E}">
        <p14:creationId xmlns:p14="http://schemas.microsoft.com/office/powerpoint/2010/main" val="3964826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ECB6F15-B6AD-4609-A761-49426C24F7AD}" type="datetimeFigureOut">
              <a:rPr lang="en-US" smtClean="0"/>
              <a:t>9/1/2022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19AEBD-0924-4763-93A1-152CDCD000C8}" type="slidenum">
              <a:rPr lang="en-US" smtClean="0"/>
              <a:t>‹#›</a:t>
            </a:fld>
            <a:endParaRPr lang="en-US"/>
          </a:p>
        </p:txBody>
      </p:sp>
    </p:spTree>
    <p:extLst>
      <p:ext uri="{BB962C8B-B14F-4D97-AF65-F5344CB8AC3E}">
        <p14:creationId xmlns:p14="http://schemas.microsoft.com/office/powerpoint/2010/main" val="1528901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CB6F15-B6AD-4609-A761-49426C24F7AD}" type="datetimeFigureOut">
              <a:rPr lang="en-US" smtClean="0"/>
              <a:t>9/1/2022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19AEBD-0924-4763-93A1-152CDCD000C8}" type="slidenum">
              <a:rPr lang="en-US" smtClean="0"/>
              <a:t>‹#›</a:t>
            </a:fld>
            <a:endParaRPr lang="en-US"/>
          </a:p>
        </p:txBody>
      </p:sp>
    </p:spTree>
    <p:extLst>
      <p:ext uri="{BB962C8B-B14F-4D97-AF65-F5344CB8AC3E}">
        <p14:creationId xmlns:p14="http://schemas.microsoft.com/office/powerpoint/2010/main" val="2728290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CB6F15-B6AD-4609-A761-49426C24F7AD}" type="datetimeFigureOut">
              <a:rPr lang="en-US" smtClean="0"/>
              <a:t>9/1/2022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19AEBD-0924-4763-93A1-152CDCD000C8}" type="slidenum">
              <a:rPr lang="en-US" smtClean="0"/>
              <a:t>‹#›</a:t>
            </a:fld>
            <a:endParaRPr lang="en-US"/>
          </a:p>
        </p:txBody>
      </p:sp>
    </p:spTree>
    <p:extLst>
      <p:ext uri="{BB962C8B-B14F-4D97-AF65-F5344CB8AC3E}">
        <p14:creationId xmlns:p14="http://schemas.microsoft.com/office/powerpoint/2010/main" val="675046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CB6F15-B6AD-4609-A761-49426C24F7AD}" type="datetimeFigureOut">
              <a:rPr lang="en-US" smtClean="0"/>
              <a:t>9/1/2022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19AEBD-0924-4763-93A1-152CDCD000C8}" type="slidenum">
              <a:rPr lang="en-US" smtClean="0"/>
              <a:t>‹#›</a:t>
            </a:fld>
            <a:endParaRPr lang="en-US"/>
          </a:p>
        </p:txBody>
      </p:sp>
    </p:spTree>
    <p:extLst>
      <p:ext uri="{BB962C8B-B14F-4D97-AF65-F5344CB8AC3E}">
        <p14:creationId xmlns:p14="http://schemas.microsoft.com/office/powerpoint/2010/main" val="2564474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CB6F15-B6AD-4609-A761-49426C24F7AD}" type="datetimeFigureOut">
              <a:rPr lang="en-US" smtClean="0"/>
              <a:t>9/1/2022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19AEBD-0924-4763-93A1-152CDCD000C8}" type="slidenum">
              <a:rPr lang="en-US" smtClean="0"/>
              <a:t>‹#›</a:t>
            </a:fld>
            <a:endParaRPr lang="en-US"/>
          </a:p>
        </p:txBody>
      </p:sp>
    </p:spTree>
    <p:extLst>
      <p:ext uri="{BB962C8B-B14F-4D97-AF65-F5344CB8AC3E}">
        <p14:creationId xmlns:p14="http://schemas.microsoft.com/office/powerpoint/2010/main" val="2719030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CB6F15-B6AD-4609-A761-49426C24F7AD}" type="datetimeFigureOut">
              <a:rPr lang="en-US" smtClean="0"/>
              <a:t>9/1/2022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19AEBD-0924-4763-93A1-152CDCD000C8}" type="slidenum">
              <a:rPr lang="en-US" smtClean="0"/>
              <a:t>‹#›</a:t>
            </a:fld>
            <a:endParaRPr lang="en-US"/>
          </a:p>
        </p:txBody>
      </p:sp>
    </p:spTree>
    <p:extLst>
      <p:ext uri="{BB962C8B-B14F-4D97-AF65-F5344CB8AC3E}">
        <p14:creationId xmlns:p14="http://schemas.microsoft.com/office/powerpoint/2010/main" val="1224033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CB6F15-B6AD-4609-A761-49426C24F7AD}" type="datetimeFigureOut">
              <a:rPr lang="en-US" smtClean="0"/>
              <a:t>9/1/2022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19AEBD-0924-4763-93A1-152CDCD000C8}" type="slidenum">
              <a:rPr lang="en-US" smtClean="0"/>
              <a:t>‹#›</a:t>
            </a:fld>
            <a:endParaRPr lang="en-US"/>
          </a:p>
        </p:txBody>
      </p:sp>
    </p:spTree>
    <p:extLst>
      <p:ext uri="{BB962C8B-B14F-4D97-AF65-F5344CB8AC3E}">
        <p14:creationId xmlns:p14="http://schemas.microsoft.com/office/powerpoint/2010/main" val="1140914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CB6F15-B6AD-4609-A761-49426C24F7AD}" type="datetimeFigureOut">
              <a:rPr lang="en-US" smtClean="0"/>
              <a:t>9/1/2022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19AEBD-0924-4763-93A1-152CDCD000C8}" type="slidenum">
              <a:rPr lang="en-US" smtClean="0"/>
              <a:t>‹#›</a:t>
            </a:fld>
            <a:endParaRPr lang="en-US"/>
          </a:p>
        </p:txBody>
      </p:sp>
    </p:spTree>
    <p:extLst>
      <p:ext uri="{BB962C8B-B14F-4D97-AF65-F5344CB8AC3E}">
        <p14:creationId xmlns:p14="http://schemas.microsoft.com/office/powerpoint/2010/main" val="3582505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2.xml"/><Relationship Id="rId5" Type="http://schemas.openxmlformats.org/officeDocument/2006/relationships/image" Target="../media/image20.jpe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48819" y="228601"/>
            <a:ext cx="8141972" cy="1323439"/>
          </a:xfrm>
          <a:prstGeom prst="rect">
            <a:avLst/>
          </a:prstGeom>
          <a:noFill/>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en-US" sz="8000" dirty="0">
                <a:effectLst>
                  <a:outerShdw blurRad="38100" dist="38100" dir="2700000" algn="tl">
                    <a:srgbClr val="C0C0C0"/>
                  </a:outerShdw>
                </a:effectLst>
                <a:latin typeface="Papyrus" panose="03070502060502030205" pitchFamily="66" charset="0"/>
              </a:rPr>
              <a:t>Native Americans</a:t>
            </a:r>
            <a:endParaRPr lang="en-US" altLang="en-US" sz="3600" dirty="0">
              <a:effectLst>
                <a:outerShdw blurRad="38100" dist="38100" dir="2700000" algn="tl">
                  <a:srgbClr val="C0C0C0"/>
                </a:outerShdw>
              </a:effectLst>
              <a:latin typeface="Papyrus" panose="03070502060502030205" pitchFamily="66" charset="0"/>
            </a:endParaRPr>
          </a:p>
        </p:txBody>
      </p:sp>
      <p:pic>
        <p:nvPicPr>
          <p:cNvPr id="3075" name="Picture 2" descr="Image result for cahokia moun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1114" y="2590800"/>
            <a:ext cx="736282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7058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921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32114" y="1663701"/>
            <a:ext cx="6575425" cy="458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572001" y="533400"/>
            <a:ext cx="2985433" cy="900246"/>
          </a:xfrm>
          <a:prstGeom prst="rect">
            <a:avLst/>
          </a:prstGeom>
          <a:noFill/>
        </p:spPr>
        <p:txBody>
          <a:bodyPr wrap="none" lIns="68580" tIns="34290" rIns="68580" bIns="34290">
            <a:spAutoFit/>
          </a:bodyPr>
          <a:lstStyle/>
          <a:p>
            <a:pPr algn="ctr" eaLnBrk="1" hangingPunct="1">
              <a:defRPr/>
            </a:pPr>
            <a:r>
              <a:rPr lang="en-US" sz="5400" dirty="0">
                <a:ln w="0"/>
                <a:solidFill>
                  <a:srgbClr val="FFC000"/>
                </a:solidFill>
                <a:effectLst>
                  <a:reflection blurRad="6350" stA="53000" endA="300" endPos="35500" dir="5400000" sy="-90000" algn="bl" rotWithShape="0"/>
                </a:effectLst>
                <a:latin typeface="Gigi" panose="04040504061007020D02" pitchFamily="82" charset="0"/>
              </a:rPr>
              <a:t>The Aztec</a:t>
            </a:r>
          </a:p>
        </p:txBody>
      </p:sp>
      <p:sp>
        <p:nvSpPr>
          <p:cNvPr id="6" name="Oval 5"/>
          <p:cNvSpPr/>
          <p:nvPr/>
        </p:nvSpPr>
        <p:spPr>
          <a:xfrm flipH="1">
            <a:off x="4867276" y="3257550"/>
            <a:ext cx="1738313" cy="1677988"/>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23970908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0242" name="Content Placeholder 2"/>
          <p:cNvSpPr>
            <a:spLocks noGrp="1"/>
          </p:cNvSpPr>
          <p:nvPr>
            <p:ph idx="1"/>
          </p:nvPr>
        </p:nvSpPr>
        <p:spPr>
          <a:xfrm>
            <a:off x="1638301" y="319089"/>
            <a:ext cx="8899525" cy="1425575"/>
          </a:xfrm>
        </p:spPr>
        <p:txBody>
          <a:bodyPr>
            <a:normAutofit fontScale="70000" lnSpcReduction="20000"/>
          </a:bodyPr>
          <a:lstStyle/>
          <a:p>
            <a:r>
              <a:rPr lang="en-US" altLang="en-US" sz="3000" dirty="0" err="1">
                <a:solidFill>
                  <a:schemeClr val="bg1"/>
                </a:solidFill>
              </a:rPr>
              <a:t>Capital:Tenochtitlan</a:t>
            </a:r>
            <a:r>
              <a:rPr lang="en-US" altLang="en-US" sz="3000" dirty="0">
                <a:solidFill>
                  <a:schemeClr val="bg1"/>
                </a:solidFill>
              </a:rPr>
              <a:t>, built on an island in Lake </a:t>
            </a:r>
            <a:r>
              <a:rPr lang="en-US" altLang="en-US" sz="3000" dirty="0" err="1">
                <a:solidFill>
                  <a:schemeClr val="bg1"/>
                </a:solidFill>
              </a:rPr>
              <a:t>Texcoco</a:t>
            </a:r>
            <a:r>
              <a:rPr lang="en-US" altLang="en-US" sz="3000" dirty="0">
                <a:solidFill>
                  <a:schemeClr val="bg1"/>
                </a:solidFill>
              </a:rPr>
              <a:t>, which had 250,000 people by 1520.</a:t>
            </a:r>
          </a:p>
          <a:p>
            <a:r>
              <a:rPr lang="en-US" altLang="en-US" sz="3000" dirty="0">
                <a:solidFill>
                  <a:schemeClr val="bg1"/>
                </a:solidFill>
              </a:rPr>
              <a:t>Subjugated the people of central Mexico, and demanded tribute.</a:t>
            </a:r>
          </a:p>
          <a:p>
            <a:r>
              <a:rPr lang="en-US" altLang="en-US" sz="3000" dirty="0">
                <a:solidFill>
                  <a:schemeClr val="bg1"/>
                </a:solidFill>
              </a:rPr>
              <a:t>Brutally sacrificed people to appease the gods and keep the universe in order.</a:t>
            </a:r>
          </a:p>
        </p:txBody>
      </p:sp>
      <p:sp>
        <p:nvSpPr>
          <p:cNvPr id="10243" name="AutoShape 2" descr="Bird's Eye View of Tenochtitlan in 1519 (Reconstruction, National Museum of Anthropology of Mexico City)"/>
          <p:cNvSpPr>
            <a:spLocks noChangeAspect="1" noChangeArrowheads="1"/>
          </p:cNvSpPr>
          <p:nvPr/>
        </p:nvSpPr>
        <p:spPr bwMode="auto">
          <a:xfrm>
            <a:off x="3106738" y="2400301"/>
            <a:ext cx="3675062"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a:p>
        </p:txBody>
      </p:sp>
      <p:sp>
        <p:nvSpPr>
          <p:cNvPr id="10244" name="AutoShape 4" descr="Bird's Eye View of Tenochtitlan in 1519 (Reconstruction, National Museum of Anthropology of Mexico City)"/>
          <p:cNvSpPr>
            <a:spLocks noChangeAspect="1" noChangeArrowheads="1"/>
          </p:cNvSpPr>
          <p:nvPr/>
        </p:nvSpPr>
        <p:spPr bwMode="auto">
          <a:xfrm>
            <a:off x="1639888" y="7493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a:p>
        </p:txBody>
      </p:sp>
      <p:pic>
        <p:nvPicPr>
          <p:cNvPr id="10245" name="Picture 6" descr="http://www.dayofarchaeology.com/wp-content/uploads/2014/07/593_03_2-695x3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8475" y="3749675"/>
            <a:ext cx="495935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8" descr="Image result for tenochtitl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3733801"/>
            <a:ext cx="3856038"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7846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1266" name="AutoShape 2" descr="Bird's Eye View of Tenochtitlan in 1519 (Reconstruction, National Museum of Anthropology of Mexico City)"/>
          <p:cNvSpPr>
            <a:spLocks noChangeAspect="1" noChangeArrowheads="1"/>
          </p:cNvSpPr>
          <p:nvPr/>
        </p:nvSpPr>
        <p:spPr bwMode="auto">
          <a:xfrm>
            <a:off x="3106738" y="2400301"/>
            <a:ext cx="3675062"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a:p>
        </p:txBody>
      </p:sp>
      <p:sp>
        <p:nvSpPr>
          <p:cNvPr id="11267" name="AutoShape 4" descr="Bird's Eye View of Tenochtitlan in 1519 (Reconstruction, National Museum of Anthropology of Mexico City)"/>
          <p:cNvSpPr>
            <a:spLocks noChangeAspect="1" noChangeArrowheads="1"/>
          </p:cNvSpPr>
          <p:nvPr/>
        </p:nvSpPr>
        <p:spPr bwMode="auto">
          <a:xfrm>
            <a:off x="1639888" y="7493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1800"/>
          </a:p>
        </p:txBody>
      </p:sp>
      <p:pic>
        <p:nvPicPr>
          <p:cNvPr id="11268" name="Picture 2" descr="Image result for aztec sacrif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2647" y="1812926"/>
            <a:ext cx="4645025"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6" descr="Azteken-Menschenopf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344" y="1923144"/>
            <a:ext cx="5172127" cy="3918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4218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524000" y="274638"/>
            <a:ext cx="9144000" cy="1143000"/>
          </a:xfrm>
        </p:spPr>
        <p:txBody>
          <a:bodyPr/>
          <a:lstStyle/>
          <a:p>
            <a:r>
              <a:rPr lang="en-US" altLang="en-US" sz="4000">
                <a:latin typeface="Papyrus" panose="03070502060502030205" pitchFamily="66" charset="0"/>
              </a:rPr>
              <a:t>Native Americans in present-day US</a:t>
            </a:r>
          </a:p>
        </p:txBody>
      </p:sp>
      <p:pic>
        <p:nvPicPr>
          <p:cNvPr id="12291" name="Picture 4" descr="Image result for tribal map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66801"/>
            <a:ext cx="9144000" cy="587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9961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066800"/>
            <a:ext cx="487203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2"/>
          <p:cNvSpPr txBox="1">
            <a:spLocks noChangeArrowheads="1"/>
          </p:cNvSpPr>
          <p:nvPr/>
        </p:nvSpPr>
        <p:spPr bwMode="auto">
          <a:xfrm>
            <a:off x="8610600" y="2133601"/>
            <a:ext cx="1335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1800"/>
              <a:t>Eastern</a:t>
            </a:r>
          </a:p>
          <a:p>
            <a:pPr algn="ctr" eaLnBrk="1" hangingPunct="1">
              <a:spcBef>
                <a:spcPct val="0"/>
              </a:spcBef>
              <a:buFontTx/>
              <a:buNone/>
            </a:pPr>
            <a:r>
              <a:rPr lang="en-US" altLang="en-US" sz="1800"/>
              <a:t>Woodlands</a:t>
            </a:r>
          </a:p>
        </p:txBody>
      </p:sp>
      <p:sp>
        <p:nvSpPr>
          <p:cNvPr id="13316" name="TextBox 6"/>
          <p:cNvSpPr txBox="1">
            <a:spLocks noChangeArrowheads="1"/>
          </p:cNvSpPr>
          <p:nvPr/>
        </p:nvSpPr>
        <p:spPr bwMode="auto">
          <a:xfrm>
            <a:off x="4876800" y="304801"/>
            <a:ext cx="1517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1800"/>
              <a:t>Great Plains </a:t>
            </a:r>
          </a:p>
          <a:p>
            <a:pPr algn="ctr" eaLnBrk="1" hangingPunct="1">
              <a:spcBef>
                <a:spcPct val="0"/>
              </a:spcBef>
              <a:buFontTx/>
              <a:buNone/>
            </a:pPr>
            <a:r>
              <a:rPr lang="en-US" altLang="en-US" sz="1800"/>
              <a:t>&amp; Rockies</a:t>
            </a:r>
          </a:p>
        </p:txBody>
      </p:sp>
      <p:sp>
        <p:nvSpPr>
          <p:cNvPr id="13317" name="TextBox 7"/>
          <p:cNvSpPr txBox="1">
            <a:spLocks noChangeArrowheads="1"/>
          </p:cNvSpPr>
          <p:nvPr/>
        </p:nvSpPr>
        <p:spPr bwMode="auto">
          <a:xfrm>
            <a:off x="1941513" y="4876800"/>
            <a:ext cx="1262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1800"/>
              <a:t>Southwest</a:t>
            </a:r>
          </a:p>
        </p:txBody>
      </p:sp>
      <p:sp>
        <p:nvSpPr>
          <p:cNvPr id="13318" name="TextBox 8"/>
          <p:cNvSpPr txBox="1">
            <a:spLocks noChangeArrowheads="1"/>
          </p:cNvSpPr>
          <p:nvPr/>
        </p:nvSpPr>
        <p:spPr bwMode="auto">
          <a:xfrm>
            <a:off x="2184400" y="1905001"/>
            <a:ext cx="9286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1800"/>
              <a:t>Pacific </a:t>
            </a:r>
          </a:p>
          <a:p>
            <a:pPr algn="ctr" eaLnBrk="1" hangingPunct="1">
              <a:spcBef>
                <a:spcPct val="0"/>
              </a:spcBef>
              <a:buFontTx/>
              <a:buNone/>
            </a:pPr>
            <a:r>
              <a:rPr lang="en-US" altLang="en-US" sz="1800"/>
              <a:t>Coast</a:t>
            </a:r>
          </a:p>
        </p:txBody>
      </p:sp>
      <p:cxnSp>
        <p:nvCxnSpPr>
          <p:cNvPr id="6" name="Straight Arrow Connector 5"/>
          <p:cNvCxnSpPr/>
          <p:nvPr/>
        </p:nvCxnSpPr>
        <p:spPr>
          <a:xfrm flipH="1">
            <a:off x="6934200" y="2551114"/>
            <a:ext cx="1676400" cy="954087"/>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789614" y="1066800"/>
            <a:ext cx="77787" cy="25908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3317" idx="3"/>
          </p:cNvCxnSpPr>
          <p:nvPr/>
        </p:nvCxnSpPr>
        <p:spPr>
          <a:xfrm flipV="1">
            <a:off x="3203576" y="3810000"/>
            <a:ext cx="2130425" cy="125095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200400" y="2322513"/>
            <a:ext cx="1676400" cy="2286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5215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a:t>Old Native Cultures</a:t>
            </a:r>
          </a:p>
        </p:txBody>
      </p:sp>
      <p:sp>
        <p:nvSpPr>
          <p:cNvPr id="14339" name="Text Placeholder 2"/>
          <p:cNvSpPr>
            <a:spLocks noGrp="1"/>
          </p:cNvSpPr>
          <p:nvPr>
            <p:ph type="body" sz="half" idx="1"/>
          </p:nvPr>
        </p:nvSpPr>
        <p:spPr/>
        <p:txBody>
          <a:bodyPr/>
          <a:lstStyle/>
          <a:p>
            <a:r>
              <a:rPr lang="en-US" altLang="en-US"/>
              <a:t>Anasazi</a:t>
            </a:r>
          </a:p>
          <a:p>
            <a:pPr lvl="1"/>
            <a:r>
              <a:rPr lang="en-US" altLang="en-US"/>
              <a:t>Built large settlements in the Southwest by 1000 AD</a:t>
            </a:r>
          </a:p>
          <a:p>
            <a:pPr lvl="1"/>
            <a:r>
              <a:rPr lang="en-US" altLang="en-US"/>
              <a:t>Settlements included Chaco Canyon and Mesa Verde</a:t>
            </a:r>
          </a:p>
          <a:p>
            <a:pPr lvl="1"/>
            <a:r>
              <a:rPr lang="en-US" altLang="en-US"/>
              <a:t>Probably ended due to overfarming and wasteful use of resources</a:t>
            </a:r>
          </a:p>
          <a:p>
            <a:pPr lvl="1"/>
            <a:endParaRPr lang="en-US" altLang="en-US"/>
          </a:p>
        </p:txBody>
      </p:sp>
      <p:sp>
        <p:nvSpPr>
          <p:cNvPr id="2" name="Content Placeholder 1"/>
          <p:cNvSpPr>
            <a:spLocks noGrp="1"/>
          </p:cNvSpPr>
          <p:nvPr>
            <p:ph sz="half" idx="2"/>
          </p:nvPr>
        </p:nvSpPr>
        <p:spPr/>
        <p:txBody>
          <a:bodyPr/>
          <a:lstStyle/>
          <a:p>
            <a:endParaRPr lang="en-US"/>
          </a:p>
        </p:txBody>
      </p:sp>
    </p:spTree>
    <p:extLst>
      <p:ext uri="{BB962C8B-B14F-4D97-AF65-F5344CB8AC3E}">
        <p14:creationId xmlns:p14="http://schemas.microsoft.com/office/powerpoint/2010/main" val="432543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Image result for mesa ver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838200"/>
            <a:ext cx="921226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6635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a:t>Old Native Cultures</a:t>
            </a:r>
          </a:p>
        </p:txBody>
      </p:sp>
      <p:sp>
        <p:nvSpPr>
          <p:cNvPr id="14340" name="Content Placeholder 3"/>
          <p:cNvSpPr>
            <a:spLocks noGrp="1"/>
          </p:cNvSpPr>
          <p:nvPr>
            <p:ph sz="half" idx="2"/>
          </p:nvPr>
        </p:nvSpPr>
        <p:spPr/>
        <p:txBody>
          <a:bodyPr/>
          <a:lstStyle/>
          <a:p>
            <a:r>
              <a:rPr lang="en-US" altLang="en-US"/>
              <a:t>Mississippian</a:t>
            </a:r>
          </a:p>
          <a:p>
            <a:pPr lvl="1"/>
            <a:r>
              <a:rPr lang="en-US" altLang="en-US"/>
              <a:t>Large civilization in the Midwest and Southeast by 1000 AD</a:t>
            </a:r>
          </a:p>
          <a:p>
            <a:pPr lvl="1"/>
            <a:r>
              <a:rPr lang="en-US" altLang="en-US"/>
              <a:t>Known as “mound builders”</a:t>
            </a:r>
          </a:p>
          <a:p>
            <a:pPr lvl="1"/>
            <a:r>
              <a:rPr lang="en-US" altLang="en-US"/>
              <a:t>Largest settlement was Cahokia</a:t>
            </a:r>
          </a:p>
          <a:p>
            <a:pPr lvl="1"/>
            <a:r>
              <a:rPr lang="en-US" altLang="en-US"/>
              <a:t>Probably ended due to extensive warfare</a:t>
            </a:r>
          </a:p>
          <a:p>
            <a:pPr lvl="1"/>
            <a:endParaRPr lang="en-US" altLang="en-US"/>
          </a:p>
          <a:p>
            <a:pPr lvl="1"/>
            <a:endParaRPr lang="en-US" altLang="en-US"/>
          </a:p>
          <a:p>
            <a:pPr lvl="1"/>
            <a:endParaRPr lang="en-US" altLang="en-US"/>
          </a:p>
        </p:txBody>
      </p:sp>
      <p:sp>
        <p:nvSpPr>
          <p:cNvPr id="2" name="Text Placeholder 1"/>
          <p:cNvSpPr>
            <a:spLocks noGrp="1"/>
          </p:cNvSpPr>
          <p:nvPr>
            <p:ph type="body" sz="half" idx="1"/>
          </p:nvPr>
        </p:nvSpPr>
        <p:spPr/>
        <p:txBody>
          <a:bodyPr/>
          <a:lstStyle/>
          <a:p>
            <a:endParaRPr lang="en-US"/>
          </a:p>
        </p:txBody>
      </p:sp>
    </p:spTree>
    <p:extLst>
      <p:ext uri="{BB962C8B-B14F-4D97-AF65-F5344CB8AC3E}">
        <p14:creationId xmlns:p14="http://schemas.microsoft.com/office/powerpoint/2010/main" val="2138015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Image result for cahok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066800"/>
            <a:ext cx="852963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8578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a:t>Eastern Woodlands</a:t>
            </a:r>
          </a:p>
        </p:txBody>
      </p:sp>
      <p:sp>
        <p:nvSpPr>
          <p:cNvPr id="18435" name="Text Placeholder 2"/>
          <p:cNvSpPr>
            <a:spLocks noGrp="1"/>
          </p:cNvSpPr>
          <p:nvPr>
            <p:ph type="body" sz="half" idx="1"/>
          </p:nvPr>
        </p:nvSpPr>
        <p:spPr>
          <a:xfrm>
            <a:off x="1981200" y="1600200"/>
            <a:ext cx="4038600" cy="4800600"/>
          </a:xfrm>
        </p:spPr>
        <p:txBody>
          <a:bodyPr/>
          <a:lstStyle/>
          <a:p>
            <a:r>
              <a:rPr lang="en-US" altLang="en-US" sz="2400"/>
              <a:t>Small-scale agriculture, hunting, gathering, fishing</a:t>
            </a:r>
          </a:p>
          <a:p>
            <a:r>
              <a:rPr lang="en-US" altLang="en-US" sz="2400"/>
              <a:t>Many associated tribes and confederations </a:t>
            </a:r>
          </a:p>
          <a:p>
            <a:r>
              <a:rPr lang="en-US" altLang="en-US" sz="2400"/>
              <a:t>Often had matrilineal societies</a:t>
            </a:r>
          </a:p>
          <a:p>
            <a:r>
              <a:rPr lang="en-US" altLang="en-US" sz="2400"/>
              <a:t>Lived in forests, but burned them regularly for hunting purposes.</a:t>
            </a:r>
          </a:p>
          <a:p>
            <a:r>
              <a:rPr lang="en-US" altLang="en-US" sz="2400"/>
              <a:t>Powhatan, Iroquois, Abenaki, Algonquin, Creek, </a:t>
            </a:r>
          </a:p>
          <a:p>
            <a:endParaRPr lang="en-US" altLang="en-US" sz="2400"/>
          </a:p>
        </p:txBody>
      </p:sp>
      <p:pic>
        <p:nvPicPr>
          <p:cNvPr id="18436" name="Picture 2" descr="Image result for iroquois tri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74638"/>
            <a:ext cx="4680857" cy="6443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3584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2009693" y="94419"/>
            <a:ext cx="8223563" cy="1153842"/>
          </a:xfrm>
        </p:spPr>
        <p:txBody>
          <a:bodyPr>
            <a:spAutoFit/>
          </a:bodyPr>
          <a:lstStyle/>
          <a:p>
            <a:pPr lvl="0"/>
            <a:r>
              <a:rPr lang="en-US"/>
              <a:t>Ice Age</a:t>
            </a:r>
            <a:br>
              <a:rPr lang="en-US"/>
            </a:br>
            <a:r>
              <a:rPr lang="en-US" sz="3264"/>
              <a:t>100,000-10,000 years ago</a:t>
            </a:r>
          </a:p>
        </p:txBody>
      </p:sp>
      <p:pic>
        <p:nvPicPr>
          <p:cNvPr id="3" name="Picture 2"/>
          <p:cNvPicPr>
            <a:picLocks noChangeAspect="1"/>
          </p:cNvPicPr>
          <p:nvPr/>
        </p:nvPicPr>
        <p:blipFill>
          <a:blip r:embed="rId3">
            <a:alphaModFix/>
          </a:blip>
          <a:srcRect/>
          <a:stretch>
            <a:fillRect/>
          </a:stretch>
        </p:blipFill>
        <p:spPr>
          <a:xfrm>
            <a:off x="3392532" y="1243768"/>
            <a:ext cx="5714476" cy="6169870"/>
          </a:xfrm>
          <a:prstGeom prst="rect">
            <a:avLst/>
          </a:prstGeom>
          <a:noFill/>
          <a:ln cap="flat">
            <a:noFill/>
          </a:ln>
        </p:spPr>
      </p:pic>
      <p:pic>
        <p:nvPicPr>
          <p:cNvPr id="4" name="Picture 3"/>
          <p:cNvPicPr>
            <a:picLocks noChangeAspect="1"/>
          </p:cNvPicPr>
          <p:nvPr/>
        </p:nvPicPr>
        <p:blipFill>
          <a:blip r:embed="rId4">
            <a:alphaModFix/>
          </a:blip>
          <a:srcRect/>
          <a:stretch>
            <a:fillRect/>
          </a:stretch>
        </p:blipFill>
        <p:spPr>
          <a:xfrm>
            <a:off x="6709247" y="1243768"/>
            <a:ext cx="3955249" cy="2280242"/>
          </a:xfrm>
          <a:prstGeom prst="rect">
            <a:avLst/>
          </a:prstGeom>
          <a:noFill/>
          <a:ln cap="flat">
            <a:noFill/>
          </a:ln>
        </p:spPr>
      </p:pic>
      <p:pic>
        <p:nvPicPr>
          <p:cNvPr id="5" name="Picture 4"/>
          <p:cNvPicPr>
            <a:picLocks noChangeAspect="1"/>
          </p:cNvPicPr>
          <p:nvPr/>
        </p:nvPicPr>
        <p:blipFill>
          <a:blip r:embed="rId5">
            <a:alphaModFix/>
          </a:blip>
          <a:srcRect/>
          <a:stretch>
            <a:fillRect/>
          </a:stretch>
        </p:blipFill>
        <p:spPr>
          <a:xfrm>
            <a:off x="1734174" y="2487536"/>
            <a:ext cx="3731305" cy="2487537"/>
          </a:xfrm>
          <a:prstGeom prst="rect">
            <a:avLst/>
          </a:prstGeom>
          <a:noFill/>
          <a:ln cap="flat">
            <a:noFill/>
          </a:ln>
        </p:spPr>
      </p:pic>
      <p:pic>
        <p:nvPicPr>
          <p:cNvPr id="6" name="Picture 5"/>
          <p:cNvPicPr>
            <a:picLocks noChangeAspect="1"/>
          </p:cNvPicPr>
          <p:nvPr/>
        </p:nvPicPr>
        <p:blipFill>
          <a:blip r:embed="rId6">
            <a:alphaModFix/>
          </a:blip>
          <a:srcRect/>
          <a:stretch>
            <a:fillRect/>
          </a:stretch>
        </p:blipFill>
        <p:spPr>
          <a:xfrm>
            <a:off x="6501952" y="4145894"/>
            <a:ext cx="3731305" cy="2487537"/>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0"/>
                                          </p:val>
                                        </p:tav>
                                        <p:tav tm="100000">
                                          <p:val>
                                            <p:strVal val="#ppt_w"/>
                                          </p:val>
                                        </p:tav>
                                      </p:tavLst>
                                    </p:anim>
                                    <p:anim calcmode="lin" valueType="num">
                                      <p:cBhvr>
                                        <p:cTn id="8" dur="500" fill="hold"/>
                                        <p:tgtEl>
                                          <p:spTgt spid="4"/>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strVal val="0"/>
                                          </p:val>
                                        </p:tav>
                                        <p:tav tm="100000">
                                          <p:val>
                                            <p:strVal val="#ppt_w"/>
                                          </p:val>
                                        </p:tav>
                                      </p:tavLst>
                                    </p:anim>
                                    <p:anim calcmode="lin" valueType="num">
                                      <p:cBhvr>
                                        <p:cTn id="14" dur="500" fill="hold"/>
                                        <p:tgtEl>
                                          <p:spTgt spid="5"/>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ntr"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strVal val="0"/>
                                          </p:val>
                                        </p:tav>
                                        <p:tav tm="100000">
                                          <p:val>
                                            <p:strVal val="#ppt_w"/>
                                          </p:val>
                                        </p:tav>
                                      </p:tavLst>
                                    </p:anim>
                                    <p:anim calcmode="lin" valueType="num">
                                      <p:cBhvr>
                                        <p:cTn id="20" dur="500" fill="hold"/>
                                        <p:tgtEl>
                                          <p:spTgt spid="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4" descr="Screen Shot 2019-09-08 at 2.54.42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90600"/>
            <a:ext cx="914400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7"/>
          <p:cNvSpPr>
            <a:spLocks/>
          </p:cNvSpPr>
          <p:nvPr/>
        </p:nvSpPr>
        <p:spPr bwMode="auto">
          <a:xfrm>
            <a:off x="6553200" y="1600201"/>
            <a:ext cx="1163638" cy="1560513"/>
          </a:xfrm>
          <a:custGeom>
            <a:avLst/>
            <a:gdLst/>
            <a:ahLst/>
            <a:cxnLst/>
            <a:rect l="0" t="0" r="r" b="b"/>
            <a:pathLst>
              <a:path w="1163297" h="1560895">
                <a:moveTo>
                  <a:pt x="310212" y="1560895"/>
                </a:moveTo>
                <a:lnTo>
                  <a:pt x="310212" y="1560895"/>
                </a:lnTo>
                <a:cubicBezTo>
                  <a:pt x="287701" y="1556392"/>
                  <a:pt x="209866" y="1542422"/>
                  <a:pt x="174494" y="1531810"/>
                </a:cubicBezTo>
                <a:cubicBezTo>
                  <a:pt x="154919" y="1525937"/>
                  <a:pt x="136608" y="1514955"/>
                  <a:pt x="116329" y="1512420"/>
                </a:cubicBezTo>
                <a:lnTo>
                  <a:pt x="38776" y="1502725"/>
                </a:lnTo>
                <a:cubicBezTo>
                  <a:pt x="12923" y="1494107"/>
                  <a:pt x="0" y="1498415"/>
                  <a:pt x="0" y="1463945"/>
                </a:cubicBezTo>
                <a:cubicBezTo>
                  <a:pt x="0" y="1453726"/>
                  <a:pt x="4731" y="1443794"/>
                  <a:pt x="9694" y="1434860"/>
                </a:cubicBezTo>
                <a:cubicBezTo>
                  <a:pt x="21010" y="1414489"/>
                  <a:pt x="48470" y="1376690"/>
                  <a:pt x="48470" y="1376690"/>
                </a:cubicBezTo>
                <a:cubicBezTo>
                  <a:pt x="44047" y="1279382"/>
                  <a:pt x="28070" y="1081204"/>
                  <a:pt x="48470" y="979195"/>
                </a:cubicBezTo>
                <a:cubicBezTo>
                  <a:pt x="53040" y="956344"/>
                  <a:pt x="70770" y="937504"/>
                  <a:pt x="87247" y="921025"/>
                </a:cubicBezTo>
                <a:cubicBezTo>
                  <a:pt x="143956" y="864311"/>
                  <a:pt x="116706" y="885226"/>
                  <a:pt x="164800" y="853160"/>
                </a:cubicBezTo>
                <a:cubicBezTo>
                  <a:pt x="208787" y="765178"/>
                  <a:pt x="187545" y="799651"/>
                  <a:pt x="222965" y="746515"/>
                </a:cubicBezTo>
                <a:cubicBezTo>
                  <a:pt x="226196" y="727125"/>
                  <a:pt x="229143" y="707685"/>
                  <a:pt x="232659" y="688345"/>
                </a:cubicBezTo>
                <a:cubicBezTo>
                  <a:pt x="235606" y="672132"/>
                  <a:pt x="242353" y="656348"/>
                  <a:pt x="242353" y="639870"/>
                </a:cubicBezTo>
                <a:cubicBezTo>
                  <a:pt x="242353" y="552199"/>
                  <a:pt x="236636" y="533724"/>
                  <a:pt x="222965" y="465360"/>
                </a:cubicBezTo>
                <a:cubicBezTo>
                  <a:pt x="235954" y="374425"/>
                  <a:pt x="219984" y="416510"/>
                  <a:pt x="271436" y="339325"/>
                </a:cubicBezTo>
                <a:lnTo>
                  <a:pt x="290824" y="310240"/>
                </a:lnTo>
                <a:lnTo>
                  <a:pt x="310212" y="281155"/>
                </a:lnTo>
                <a:cubicBezTo>
                  <a:pt x="334112" y="185546"/>
                  <a:pt x="303152" y="317352"/>
                  <a:pt x="329601" y="145425"/>
                </a:cubicBezTo>
                <a:cubicBezTo>
                  <a:pt x="334169" y="115729"/>
                  <a:pt x="344762" y="106936"/>
                  <a:pt x="368377" y="87255"/>
                </a:cubicBezTo>
                <a:cubicBezTo>
                  <a:pt x="377328" y="79796"/>
                  <a:pt x="387039" y="73076"/>
                  <a:pt x="397460" y="67865"/>
                </a:cubicBezTo>
                <a:cubicBezTo>
                  <a:pt x="406600" y="63295"/>
                  <a:pt x="416351" y="58925"/>
                  <a:pt x="426542" y="58170"/>
                </a:cubicBezTo>
                <a:cubicBezTo>
                  <a:pt x="503950" y="52436"/>
                  <a:pt x="581648" y="51707"/>
                  <a:pt x="659201" y="48475"/>
                </a:cubicBezTo>
                <a:cubicBezTo>
                  <a:pt x="668895" y="45243"/>
                  <a:pt x="678458" y="41588"/>
                  <a:pt x="688284" y="38780"/>
                </a:cubicBezTo>
                <a:cubicBezTo>
                  <a:pt x="701094" y="35120"/>
                  <a:pt x="714814" y="34334"/>
                  <a:pt x="727060" y="29085"/>
                </a:cubicBezTo>
                <a:cubicBezTo>
                  <a:pt x="737769" y="24495"/>
                  <a:pt x="745722" y="14906"/>
                  <a:pt x="756143" y="9695"/>
                </a:cubicBezTo>
                <a:cubicBezTo>
                  <a:pt x="765283" y="5125"/>
                  <a:pt x="775531" y="3232"/>
                  <a:pt x="785225" y="0"/>
                </a:cubicBezTo>
                <a:cubicBezTo>
                  <a:pt x="846621" y="3232"/>
                  <a:pt x="908497" y="1387"/>
                  <a:pt x="969414" y="9695"/>
                </a:cubicBezTo>
                <a:cubicBezTo>
                  <a:pt x="980958" y="11269"/>
                  <a:pt x="988075" y="23874"/>
                  <a:pt x="998496" y="29085"/>
                </a:cubicBezTo>
                <a:cubicBezTo>
                  <a:pt x="1007636" y="33655"/>
                  <a:pt x="1017885" y="35548"/>
                  <a:pt x="1027579" y="38780"/>
                </a:cubicBezTo>
                <a:cubicBezTo>
                  <a:pt x="1071112" y="82318"/>
                  <a:pt x="1052326" y="54859"/>
                  <a:pt x="1076050" y="126035"/>
                </a:cubicBezTo>
                <a:lnTo>
                  <a:pt x="1085744" y="155120"/>
                </a:lnTo>
                <a:lnTo>
                  <a:pt x="1095438" y="184205"/>
                </a:lnTo>
                <a:cubicBezTo>
                  <a:pt x="1092207" y="200363"/>
                  <a:pt x="1089740" y="216694"/>
                  <a:pt x="1085744" y="232680"/>
                </a:cubicBezTo>
                <a:cubicBezTo>
                  <a:pt x="1083266" y="242594"/>
                  <a:pt x="1076050" y="251546"/>
                  <a:pt x="1076050" y="261765"/>
                </a:cubicBezTo>
                <a:cubicBezTo>
                  <a:pt x="1076050" y="307824"/>
                  <a:pt x="1086489" y="352743"/>
                  <a:pt x="1095438" y="397495"/>
                </a:cubicBezTo>
                <a:cubicBezTo>
                  <a:pt x="1092207" y="504140"/>
                  <a:pt x="1091662" y="610900"/>
                  <a:pt x="1085744" y="717430"/>
                </a:cubicBezTo>
                <a:cubicBezTo>
                  <a:pt x="1085177" y="727634"/>
                  <a:pt x="1076050" y="736296"/>
                  <a:pt x="1076050" y="746515"/>
                </a:cubicBezTo>
                <a:cubicBezTo>
                  <a:pt x="1076050" y="778993"/>
                  <a:pt x="1081950" y="811210"/>
                  <a:pt x="1085744" y="843465"/>
                </a:cubicBezTo>
                <a:cubicBezTo>
                  <a:pt x="1088414" y="866160"/>
                  <a:pt x="1091682" y="888790"/>
                  <a:pt x="1095438" y="911330"/>
                </a:cubicBezTo>
                <a:cubicBezTo>
                  <a:pt x="1098203" y="927923"/>
                  <a:pt x="1105461" y="970159"/>
                  <a:pt x="1114826" y="988890"/>
                </a:cubicBezTo>
                <a:cubicBezTo>
                  <a:pt x="1127056" y="1013352"/>
                  <a:pt x="1135568" y="1019329"/>
                  <a:pt x="1153603" y="1037365"/>
                </a:cubicBezTo>
                <a:cubicBezTo>
                  <a:pt x="1156834" y="1047060"/>
                  <a:pt x="1163297" y="1056231"/>
                  <a:pt x="1163297" y="1066450"/>
                </a:cubicBezTo>
                <a:cubicBezTo>
                  <a:pt x="1163297" y="1094965"/>
                  <a:pt x="1122997" y="1138054"/>
                  <a:pt x="1105132" y="1144010"/>
                </a:cubicBezTo>
                <a:cubicBezTo>
                  <a:pt x="1095438" y="1147242"/>
                  <a:pt x="1085190" y="1149135"/>
                  <a:pt x="1076050" y="1153705"/>
                </a:cubicBezTo>
                <a:cubicBezTo>
                  <a:pt x="1065629" y="1158916"/>
                  <a:pt x="1056661" y="1166632"/>
                  <a:pt x="1046967" y="1173095"/>
                </a:cubicBezTo>
                <a:cubicBezTo>
                  <a:pt x="1030810" y="1169863"/>
                  <a:pt x="1013496" y="1170219"/>
                  <a:pt x="998496" y="1163400"/>
                </a:cubicBezTo>
                <a:cubicBezTo>
                  <a:pt x="977283" y="1153757"/>
                  <a:pt x="940332" y="1124620"/>
                  <a:pt x="940332" y="1124620"/>
                </a:cubicBezTo>
                <a:cubicBezTo>
                  <a:pt x="906491" y="1158463"/>
                  <a:pt x="923833" y="1135339"/>
                  <a:pt x="901555" y="1202180"/>
                </a:cubicBezTo>
                <a:lnTo>
                  <a:pt x="891861" y="1231265"/>
                </a:lnTo>
                <a:cubicBezTo>
                  <a:pt x="882167" y="1224802"/>
                  <a:pt x="868953" y="1221756"/>
                  <a:pt x="862778" y="1211875"/>
                </a:cubicBezTo>
                <a:cubicBezTo>
                  <a:pt x="851946" y="1194543"/>
                  <a:pt x="849853" y="1173095"/>
                  <a:pt x="843390" y="1153705"/>
                </a:cubicBezTo>
                <a:cubicBezTo>
                  <a:pt x="840159" y="1144010"/>
                  <a:pt x="839364" y="1133123"/>
                  <a:pt x="833696" y="1124620"/>
                </a:cubicBezTo>
                <a:lnTo>
                  <a:pt x="814308" y="1095535"/>
                </a:lnTo>
                <a:cubicBezTo>
                  <a:pt x="807845" y="1101998"/>
                  <a:pt x="799006" y="1106750"/>
                  <a:pt x="794919" y="1114925"/>
                </a:cubicBezTo>
                <a:cubicBezTo>
                  <a:pt x="785779" y="1133206"/>
                  <a:pt x="781994" y="1153705"/>
                  <a:pt x="775531" y="1173095"/>
                </a:cubicBezTo>
                <a:lnTo>
                  <a:pt x="765837" y="1202180"/>
                </a:lnTo>
                <a:cubicBezTo>
                  <a:pt x="762606" y="1211875"/>
                  <a:pt x="761811" y="1222762"/>
                  <a:pt x="756143" y="1231265"/>
                </a:cubicBezTo>
                <a:cubicBezTo>
                  <a:pt x="749680" y="1240960"/>
                  <a:pt x="744033" y="1251251"/>
                  <a:pt x="736755" y="1260350"/>
                </a:cubicBezTo>
                <a:cubicBezTo>
                  <a:pt x="731045" y="1267488"/>
                  <a:pt x="723076" y="1272602"/>
                  <a:pt x="717366" y="1279740"/>
                </a:cubicBezTo>
                <a:cubicBezTo>
                  <a:pt x="710088" y="1288839"/>
                  <a:pt x="707858" y="1302649"/>
                  <a:pt x="697978" y="1308825"/>
                </a:cubicBezTo>
                <a:cubicBezTo>
                  <a:pt x="680648" y="1319657"/>
                  <a:pt x="639813" y="1328215"/>
                  <a:pt x="639813" y="1328215"/>
                </a:cubicBezTo>
                <a:cubicBezTo>
                  <a:pt x="630119" y="1334678"/>
                  <a:pt x="621378" y="1342873"/>
                  <a:pt x="610731" y="1347605"/>
                </a:cubicBezTo>
                <a:cubicBezTo>
                  <a:pt x="592055" y="1355906"/>
                  <a:pt x="569570" y="1355658"/>
                  <a:pt x="552566" y="1366995"/>
                </a:cubicBezTo>
                <a:cubicBezTo>
                  <a:pt x="514372" y="1392459"/>
                  <a:pt x="520691" y="1391931"/>
                  <a:pt x="465319" y="1405775"/>
                </a:cubicBezTo>
                <a:cubicBezTo>
                  <a:pt x="452393" y="1409007"/>
                  <a:pt x="439548" y="1412579"/>
                  <a:pt x="426542" y="1415470"/>
                </a:cubicBezTo>
                <a:cubicBezTo>
                  <a:pt x="406630" y="1419895"/>
                  <a:pt x="369777" y="1424465"/>
                  <a:pt x="348989" y="1434860"/>
                </a:cubicBezTo>
                <a:cubicBezTo>
                  <a:pt x="338568" y="1440071"/>
                  <a:pt x="329600" y="1447787"/>
                  <a:pt x="319906" y="1454250"/>
                </a:cubicBezTo>
                <a:cubicBezTo>
                  <a:pt x="259899" y="1544270"/>
                  <a:pt x="280587" y="1480074"/>
                  <a:pt x="290824" y="1541505"/>
                </a:cubicBezTo>
                <a:cubicBezTo>
                  <a:pt x="292418" y="1551068"/>
                  <a:pt x="306981" y="1557663"/>
                  <a:pt x="310212" y="1560895"/>
                </a:cubicBezTo>
                <a:close/>
              </a:path>
            </a:pathLst>
          </a:custGeom>
          <a:solidFill>
            <a:srgbClr val="FF0000">
              <a:alpha val="43137"/>
            </a:srgbClr>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a:defRPr/>
            </a:pPr>
            <a:endParaRPr lang="en-US"/>
          </a:p>
        </p:txBody>
      </p:sp>
      <p:sp>
        <p:nvSpPr>
          <p:cNvPr id="20484" name="TextBox 8"/>
          <p:cNvSpPr txBox="1">
            <a:spLocks noChangeArrowheads="1"/>
          </p:cNvSpPr>
          <p:nvPr/>
        </p:nvSpPr>
        <p:spPr bwMode="auto">
          <a:xfrm rot="17928769">
            <a:off x="6523832" y="2180432"/>
            <a:ext cx="11207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000">
                <a:solidFill>
                  <a:schemeClr val="bg1"/>
                </a:solidFill>
              </a:rPr>
              <a:t>Eastern Abenaki</a:t>
            </a:r>
          </a:p>
        </p:txBody>
      </p:sp>
      <p:sp>
        <p:nvSpPr>
          <p:cNvPr id="10" name="Freeform 9"/>
          <p:cNvSpPr>
            <a:spLocks/>
          </p:cNvSpPr>
          <p:nvPr/>
        </p:nvSpPr>
        <p:spPr bwMode="auto">
          <a:xfrm>
            <a:off x="7086600" y="1143001"/>
            <a:ext cx="1366838" cy="1609725"/>
          </a:xfrm>
          <a:custGeom>
            <a:avLst/>
            <a:gdLst/>
            <a:ahLst/>
            <a:cxnLst/>
            <a:rect l="0" t="0" r="r" b="b"/>
            <a:pathLst>
              <a:path w="1366874" h="1609370">
                <a:moveTo>
                  <a:pt x="697978" y="1609370"/>
                </a:moveTo>
                <a:lnTo>
                  <a:pt x="697978" y="1609370"/>
                </a:lnTo>
                <a:cubicBezTo>
                  <a:pt x="691078" y="1607070"/>
                  <a:pt x="601499" y="1585711"/>
                  <a:pt x="581649" y="1560895"/>
                </a:cubicBezTo>
                <a:cubicBezTo>
                  <a:pt x="575265" y="1552915"/>
                  <a:pt x="577213" y="1540573"/>
                  <a:pt x="571955" y="1531810"/>
                </a:cubicBezTo>
                <a:cubicBezTo>
                  <a:pt x="567253" y="1523972"/>
                  <a:pt x="559029" y="1518883"/>
                  <a:pt x="552566" y="1512420"/>
                </a:cubicBezTo>
                <a:cubicBezTo>
                  <a:pt x="546103" y="1493030"/>
                  <a:pt x="532327" y="1474671"/>
                  <a:pt x="533178" y="1454250"/>
                </a:cubicBezTo>
                <a:cubicBezTo>
                  <a:pt x="536409" y="1376690"/>
                  <a:pt x="537342" y="1299000"/>
                  <a:pt x="542872" y="1221570"/>
                </a:cubicBezTo>
                <a:cubicBezTo>
                  <a:pt x="543821" y="1208279"/>
                  <a:pt x="550183" y="1195900"/>
                  <a:pt x="552566" y="1182790"/>
                </a:cubicBezTo>
                <a:cubicBezTo>
                  <a:pt x="558187" y="1151869"/>
                  <a:pt x="570251" y="1053226"/>
                  <a:pt x="571955" y="1027670"/>
                </a:cubicBezTo>
                <a:cubicBezTo>
                  <a:pt x="573245" y="1008323"/>
                  <a:pt x="571955" y="988890"/>
                  <a:pt x="571955" y="969500"/>
                </a:cubicBezTo>
                <a:lnTo>
                  <a:pt x="581649" y="804685"/>
                </a:lnTo>
                <a:cubicBezTo>
                  <a:pt x="578418" y="772368"/>
                  <a:pt x="576893" y="739835"/>
                  <a:pt x="571955" y="707735"/>
                </a:cubicBezTo>
                <a:cubicBezTo>
                  <a:pt x="570401" y="697634"/>
                  <a:pt x="564264" y="688671"/>
                  <a:pt x="562260" y="678650"/>
                </a:cubicBezTo>
                <a:cubicBezTo>
                  <a:pt x="557779" y="656242"/>
                  <a:pt x="556653" y="633268"/>
                  <a:pt x="552566" y="610785"/>
                </a:cubicBezTo>
                <a:cubicBezTo>
                  <a:pt x="552156" y="608531"/>
                  <a:pt x="538064" y="549028"/>
                  <a:pt x="533178" y="542920"/>
                </a:cubicBezTo>
                <a:cubicBezTo>
                  <a:pt x="525900" y="533822"/>
                  <a:pt x="513194" y="530809"/>
                  <a:pt x="504096" y="523530"/>
                </a:cubicBezTo>
                <a:cubicBezTo>
                  <a:pt x="496959" y="517820"/>
                  <a:pt x="492882" y="508228"/>
                  <a:pt x="484707" y="504140"/>
                </a:cubicBezTo>
                <a:cubicBezTo>
                  <a:pt x="466428" y="495000"/>
                  <a:pt x="426542" y="484750"/>
                  <a:pt x="426542" y="484750"/>
                </a:cubicBezTo>
                <a:cubicBezTo>
                  <a:pt x="371609" y="487982"/>
                  <a:pt x="316497" y="488969"/>
                  <a:pt x="261742" y="494445"/>
                </a:cubicBezTo>
                <a:cubicBezTo>
                  <a:pt x="251574" y="495462"/>
                  <a:pt x="241422" y="498882"/>
                  <a:pt x="232660" y="504140"/>
                </a:cubicBezTo>
                <a:cubicBezTo>
                  <a:pt x="224822" y="508843"/>
                  <a:pt x="221446" y="519442"/>
                  <a:pt x="213271" y="523530"/>
                </a:cubicBezTo>
                <a:cubicBezTo>
                  <a:pt x="194992" y="532670"/>
                  <a:pt x="174494" y="536457"/>
                  <a:pt x="155106" y="542920"/>
                </a:cubicBezTo>
                <a:lnTo>
                  <a:pt x="126024" y="552615"/>
                </a:lnTo>
                <a:lnTo>
                  <a:pt x="96942" y="562310"/>
                </a:lnTo>
                <a:lnTo>
                  <a:pt x="67859" y="572005"/>
                </a:lnTo>
                <a:cubicBezTo>
                  <a:pt x="48471" y="568773"/>
                  <a:pt x="26760" y="572063"/>
                  <a:pt x="9694" y="562310"/>
                </a:cubicBezTo>
                <a:cubicBezTo>
                  <a:pt x="821" y="557239"/>
                  <a:pt x="0" y="543444"/>
                  <a:pt x="0" y="533225"/>
                </a:cubicBezTo>
                <a:cubicBezTo>
                  <a:pt x="0" y="468511"/>
                  <a:pt x="4320" y="403816"/>
                  <a:pt x="9694" y="339325"/>
                </a:cubicBezTo>
                <a:cubicBezTo>
                  <a:pt x="10800" y="326047"/>
                  <a:pt x="15559" y="313308"/>
                  <a:pt x="19388" y="300545"/>
                </a:cubicBezTo>
                <a:cubicBezTo>
                  <a:pt x="25261" y="280968"/>
                  <a:pt x="32314" y="261765"/>
                  <a:pt x="38777" y="242375"/>
                </a:cubicBezTo>
                <a:cubicBezTo>
                  <a:pt x="42008" y="232680"/>
                  <a:pt x="43901" y="222431"/>
                  <a:pt x="48471" y="213290"/>
                </a:cubicBezTo>
                <a:cubicBezTo>
                  <a:pt x="54934" y="200363"/>
                  <a:pt x="62167" y="187794"/>
                  <a:pt x="67859" y="174510"/>
                </a:cubicBezTo>
                <a:cubicBezTo>
                  <a:pt x="71884" y="165117"/>
                  <a:pt x="72590" y="154358"/>
                  <a:pt x="77553" y="145425"/>
                </a:cubicBezTo>
                <a:cubicBezTo>
                  <a:pt x="88869" y="125054"/>
                  <a:pt x="103404" y="106645"/>
                  <a:pt x="116330" y="87255"/>
                </a:cubicBezTo>
                <a:cubicBezTo>
                  <a:pt x="122793" y="77560"/>
                  <a:pt x="127479" y="66409"/>
                  <a:pt x="135718" y="58170"/>
                </a:cubicBezTo>
                <a:lnTo>
                  <a:pt x="193883" y="0"/>
                </a:lnTo>
                <a:cubicBezTo>
                  <a:pt x="208146" y="1426"/>
                  <a:pt x="289232" y="2347"/>
                  <a:pt x="319907" y="19390"/>
                </a:cubicBezTo>
                <a:cubicBezTo>
                  <a:pt x="340277" y="30707"/>
                  <a:pt x="358684" y="45243"/>
                  <a:pt x="378072" y="58170"/>
                </a:cubicBezTo>
                <a:cubicBezTo>
                  <a:pt x="387766" y="64633"/>
                  <a:pt x="398916" y="69321"/>
                  <a:pt x="407154" y="77560"/>
                </a:cubicBezTo>
                <a:cubicBezTo>
                  <a:pt x="416848" y="87255"/>
                  <a:pt x="427460" y="96112"/>
                  <a:pt x="436237" y="106645"/>
                </a:cubicBezTo>
                <a:cubicBezTo>
                  <a:pt x="443696" y="115596"/>
                  <a:pt x="445509" y="129949"/>
                  <a:pt x="455625" y="135730"/>
                </a:cubicBezTo>
                <a:cubicBezTo>
                  <a:pt x="469931" y="143905"/>
                  <a:pt x="488200" y="141089"/>
                  <a:pt x="504096" y="145425"/>
                </a:cubicBezTo>
                <a:cubicBezTo>
                  <a:pt x="523813" y="150803"/>
                  <a:pt x="542433" y="159858"/>
                  <a:pt x="562260" y="164815"/>
                </a:cubicBezTo>
                <a:lnTo>
                  <a:pt x="601037" y="174510"/>
                </a:lnTo>
                <a:cubicBezTo>
                  <a:pt x="610731" y="184205"/>
                  <a:pt x="618216" y="196792"/>
                  <a:pt x="630119" y="203595"/>
                </a:cubicBezTo>
                <a:cubicBezTo>
                  <a:pt x="641687" y="210206"/>
                  <a:pt x="656085" y="209629"/>
                  <a:pt x="668896" y="213290"/>
                </a:cubicBezTo>
                <a:cubicBezTo>
                  <a:pt x="678721" y="216097"/>
                  <a:pt x="688153" y="220178"/>
                  <a:pt x="697978" y="222985"/>
                </a:cubicBezTo>
                <a:cubicBezTo>
                  <a:pt x="710789" y="226646"/>
                  <a:pt x="723993" y="228851"/>
                  <a:pt x="736755" y="232680"/>
                </a:cubicBezTo>
                <a:cubicBezTo>
                  <a:pt x="835151" y="262201"/>
                  <a:pt x="755047" y="244095"/>
                  <a:pt x="843391" y="261765"/>
                </a:cubicBezTo>
                <a:cubicBezTo>
                  <a:pt x="892415" y="294451"/>
                  <a:pt x="858755" y="263412"/>
                  <a:pt x="882167" y="310240"/>
                </a:cubicBezTo>
                <a:cubicBezTo>
                  <a:pt x="887377" y="320662"/>
                  <a:pt x="896823" y="328678"/>
                  <a:pt x="901555" y="339325"/>
                </a:cubicBezTo>
                <a:cubicBezTo>
                  <a:pt x="909855" y="358002"/>
                  <a:pt x="920944" y="397495"/>
                  <a:pt x="920944" y="397495"/>
                </a:cubicBezTo>
                <a:cubicBezTo>
                  <a:pt x="917713" y="452433"/>
                  <a:pt x="918367" y="507739"/>
                  <a:pt x="911250" y="562310"/>
                </a:cubicBezTo>
                <a:cubicBezTo>
                  <a:pt x="908607" y="582577"/>
                  <a:pt x="898324" y="601090"/>
                  <a:pt x="891861" y="620480"/>
                </a:cubicBezTo>
                <a:cubicBezTo>
                  <a:pt x="876957" y="665194"/>
                  <a:pt x="884170" y="639550"/>
                  <a:pt x="872473" y="698040"/>
                </a:cubicBezTo>
                <a:cubicBezTo>
                  <a:pt x="875704" y="720662"/>
                  <a:pt x="873681" y="744688"/>
                  <a:pt x="882167" y="765905"/>
                </a:cubicBezTo>
                <a:cubicBezTo>
                  <a:pt x="895950" y="800365"/>
                  <a:pt x="915032" y="792034"/>
                  <a:pt x="940332" y="804685"/>
                </a:cubicBezTo>
                <a:cubicBezTo>
                  <a:pt x="950753" y="809896"/>
                  <a:pt x="958361" y="820390"/>
                  <a:pt x="969414" y="824075"/>
                </a:cubicBezTo>
                <a:cubicBezTo>
                  <a:pt x="1065274" y="856031"/>
                  <a:pt x="994575" y="816854"/>
                  <a:pt x="1056662" y="843465"/>
                </a:cubicBezTo>
                <a:cubicBezTo>
                  <a:pt x="1129581" y="874719"/>
                  <a:pt x="1068795" y="847718"/>
                  <a:pt x="1114827" y="882245"/>
                </a:cubicBezTo>
                <a:cubicBezTo>
                  <a:pt x="1168162" y="922250"/>
                  <a:pt x="1156731" y="915605"/>
                  <a:pt x="1202074" y="930720"/>
                </a:cubicBezTo>
                <a:cubicBezTo>
                  <a:pt x="1211768" y="940415"/>
                  <a:pt x="1219749" y="952200"/>
                  <a:pt x="1231156" y="959805"/>
                </a:cubicBezTo>
                <a:cubicBezTo>
                  <a:pt x="1239658" y="965474"/>
                  <a:pt x="1251367" y="964430"/>
                  <a:pt x="1260239" y="969500"/>
                </a:cubicBezTo>
                <a:cubicBezTo>
                  <a:pt x="1274267" y="977517"/>
                  <a:pt x="1286090" y="988890"/>
                  <a:pt x="1299015" y="998585"/>
                </a:cubicBezTo>
                <a:cubicBezTo>
                  <a:pt x="1302246" y="1008280"/>
                  <a:pt x="1303451" y="1018907"/>
                  <a:pt x="1308709" y="1027670"/>
                </a:cubicBezTo>
                <a:cubicBezTo>
                  <a:pt x="1313411" y="1035508"/>
                  <a:pt x="1324011" y="1038885"/>
                  <a:pt x="1328098" y="1047060"/>
                </a:cubicBezTo>
                <a:cubicBezTo>
                  <a:pt x="1337238" y="1065341"/>
                  <a:pt x="1341023" y="1085840"/>
                  <a:pt x="1347486" y="1105230"/>
                </a:cubicBezTo>
                <a:lnTo>
                  <a:pt x="1357180" y="1134315"/>
                </a:lnTo>
                <a:lnTo>
                  <a:pt x="1366874" y="1163400"/>
                </a:lnTo>
                <a:cubicBezTo>
                  <a:pt x="1349640" y="1215107"/>
                  <a:pt x="1371183" y="1176327"/>
                  <a:pt x="1328098" y="1202180"/>
                </a:cubicBezTo>
                <a:cubicBezTo>
                  <a:pt x="1320260" y="1206883"/>
                  <a:pt x="1316021" y="1216086"/>
                  <a:pt x="1308709" y="1221570"/>
                </a:cubicBezTo>
                <a:cubicBezTo>
                  <a:pt x="1290068" y="1235552"/>
                  <a:pt x="1272651" y="1252981"/>
                  <a:pt x="1250545" y="1260350"/>
                </a:cubicBezTo>
                <a:lnTo>
                  <a:pt x="1163297" y="1289435"/>
                </a:lnTo>
                <a:cubicBezTo>
                  <a:pt x="1093560" y="1312683"/>
                  <a:pt x="1180656" y="1284475"/>
                  <a:pt x="1095438" y="1308825"/>
                </a:cubicBezTo>
                <a:cubicBezTo>
                  <a:pt x="1085613" y="1311632"/>
                  <a:pt x="1076331" y="1316303"/>
                  <a:pt x="1066356" y="1318520"/>
                </a:cubicBezTo>
                <a:cubicBezTo>
                  <a:pt x="1047168" y="1322784"/>
                  <a:pt x="1027579" y="1324983"/>
                  <a:pt x="1008191" y="1328215"/>
                </a:cubicBezTo>
                <a:cubicBezTo>
                  <a:pt x="925809" y="1355678"/>
                  <a:pt x="1026254" y="1317376"/>
                  <a:pt x="959720" y="1357300"/>
                </a:cubicBezTo>
                <a:cubicBezTo>
                  <a:pt x="950958" y="1362558"/>
                  <a:pt x="940332" y="1363763"/>
                  <a:pt x="930638" y="1366995"/>
                </a:cubicBezTo>
                <a:cubicBezTo>
                  <a:pt x="911168" y="1396203"/>
                  <a:pt x="906619" y="1400422"/>
                  <a:pt x="891861" y="1434860"/>
                </a:cubicBezTo>
                <a:cubicBezTo>
                  <a:pt x="877718" y="1467862"/>
                  <a:pt x="881177" y="1496922"/>
                  <a:pt x="843391" y="1522115"/>
                </a:cubicBezTo>
                <a:lnTo>
                  <a:pt x="785226" y="1560895"/>
                </a:lnTo>
                <a:cubicBezTo>
                  <a:pt x="758870" y="1578467"/>
                  <a:pt x="732586" y="1599675"/>
                  <a:pt x="697978" y="1599675"/>
                </a:cubicBezTo>
                <a:lnTo>
                  <a:pt x="697978" y="1609370"/>
                </a:lnTo>
                <a:close/>
              </a:path>
            </a:pathLst>
          </a:custGeom>
          <a:solidFill>
            <a:srgbClr val="FD8008">
              <a:alpha val="45882"/>
            </a:srgbClr>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a:defRPr/>
            </a:pPr>
            <a:endParaRPr lang="en-US"/>
          </a:p>
        </p:txBody>
      </p:sp>
      <p:sp>
        <p:nvSpPr>
          <p:cNvPr id="20486" name="TextBox 10"/>
          <p:cNvSpPr txBox="1">
            <a:spLocks noChangeArrowheads="1"/>
          </p:cNvSpPr>
          <p:nvPr/>
        </p:nvSpPr>
        <p:spPr bwMode="auto">
          <a:xfrm rot="584614">
            <a:off x="7254875" y="1425576"/>
            <a:ext cx="6619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000">
                <a:solidFill>
                  <a:schemeClr val="bg1"/>
                </a:solidFill>
              </a:rPr>
              <a:t>Maliseet</a:t>
            </a:r>
          </a:p>
        </p:txBody>
      </p:sp>
      <p:sp>
        <p:nvSpPr>
          <p:cNvPr id="12" name="Freeform 11"/>
          <p:cNvSpPr>
            <a:spLocks/>
          </p:cNvSpPr>
          <p:nvPr/>
        </p:nvSpPr>
        <p:spPr bwMode="auto">
          <a:xfrm>
            <a:off x="7494589" y="979488"/>
            <a:ext cx="2473325" cy="2112962"/>
          </a:xfrm>
          <a:custGeom>
            <a:avLst/>
            <a:gdLst/>
            <a:ahLst/>
            <a:cxnLst/>
            <a:rect l="0" t="0" r="r" b="b"/>
            <a:pathLst>
              <a:path w="2472387" h="2113510">
                <a:moveTo>
                  <a:pt x="310593" y="9695"/>
                </a:moveTo>
                <a:lnTo>
                  <a:pt x="310593" y="9695"/>
                </a:lnTo>
                <a:cubicBezTo>
                  <a:pt x="204179" y="84191"/>
                  <a:pt x="246450" y="55693"/>
                  <a:pt x="184570" y="96950"/>
                </a:cubicBezTo>
                <a:cubicBezTo>
                  <a:pt x="174876" y="103413"/>
                  <a:pt x="166540" y="112655"/>
                  <a:pt x="155487" y="116340"/>
                </a:cubicBezTo>
                <a:lnTo>
                  <a:pt x="97322" y="135730"/>
                </a:lnTo>
                <a:cubicBezTo>
                  <a:pt x="30655" y="180179"/>
                  <a:pt x="61263" y="167140"/>
                  <a:pt x="10075" y="184205"/>
                </a:cubicBezTo>
                <a:cubicBezTo>
                  <a:pt x="2472" y="207017"/>
                  <a:pt x="-8173" y="219563"/>
                  <a:pt x="10075" y="242375"/>
                </a:cubicBezTo>
                <a:cubicBezTo>
                  <a:pt x="17353" y="251473"/>
                  <a:pt x="30059" y="254486"/>
                  <a:pt x="39157" y="261765"/>
                </a:cubicBezTo>
                <a:cubicBezTo>
                  <a:pt x="46294" y="267475"/>
                  <a:pt x="50371" y="277067"/>
                  <a:pt x="58546" y="281155"/>
                </a:cubicBezTo>
                <a:cubicBezTo>
                  <a:pt x="76825" y="290295"/>
                  <a:pt x="116711" y="300545"/>
                  <a:pt x="116711" y="300545"/>
                </a:cubicBezTo>
                <a:cubicBezTo>
                  <a:pt x="136099" y="313472"/>
                  <a:pt x="151890" y="335494"/>
                  <a:pt x="174875" y="339325"/>
                </a:cubicBezTo>
                <a:cubicBezTo>
                  <a:pt x="253200" y="352380"/>
                  <a:pt x="214392" y="342804"/>
                  <a:pt x="291205" y="368410"/>
                </a:cubicBezTo>
                <a:cubicBezTo>
                  <a:pt x="291206" y="368410"/>
                  <a:pt x="349369" y="387799"/>
                  <a:pt x="349370" y="387800"/>
                </a:cubicBezTo>
                <a:cubicBezTo>
                  <a:pt x="359064" y="394263"/>
                  <a:pt x="369354" y="399911"/>
                  <a:pt x="378452" y="407190"/>
                </a:cubicBezTo>
                <a:cubicBezTo>
                  <a:pt x="385589" y="412900"/>
                  <a:pt x="390529" y="421096"/>
                  <a:pt x="397841" y="426580"/>
                </a:cubicBezTo>
                <a:cubicBezTo>
                  <a:pt x="416482" y="440562"/>
                  <a:pt x="456006" y="465360"/>
                  <a:pt x="456006" y="465360"/>
                </a:cubicBezTo>
                <a:cubicBezTo>
                  <a:pt x="462469" y="475055"/>
                  <a:pt x="470662" y="483797"/>
                  <a:pt x="475394" y="494445"/>
                </a:cubicBezTo>
                <a:cubicBezTo>
                  <a:pt x="483694" y="513122"/>
                  <a:pt x="494782" y="552615"/>
                  <a:pt x="494782" y="552615"/>
                </a:cubicBezTo>
                <a:cubicBezTo>
                  <a:pt x="491551" y="604322"/>
                  <a:pt x="490511" y="656212"/>
                  <a:pt x="485088" y="707735"/>
                </a:cubicBezTo>
                <a:cubicBezTo>
                  <a:pt x="484018" y="717898"/>
                  <a:pt x="478201" y="726994"/>
                  <a:pt x="475394" y="736820"/>
                </a:cubicBezTo>
                <a:cubicBezTo>
                  <a:pt x="471734" y="749632"/>
                  <a:pt x="468931" y="762673"/>
                  <a:pt x="465700" y="775600"/>
                </a:cubicBezTo>
                <a:cubicBezTo>
                  <a:pt x="473195" y="873039"/>
                  <a:pt x="441191" y="889380"/>
                  <a:pt x="504476" y="921025"/>
                </a:cubicBezTo>
                <a:cubicBezTo>
                  <a:pt x="513616" y="925595"/>
                  <a:pt x="523865" y="927488"/>
                  <a:pt x="533559" y="930720"/>
                </a:cubicBezTo>
                <a:lnTo>
                  <a:pt x="649888" y="1008280"/>
                </a:lnTo>
                <a:lnTo>
                  <a:pt x="708053" y="1047060"/>
                </a:lnTo>
                <a:cubicBezTo>
                  <a:pt x="714516" y="1053523"/>
                  <a:pt x="720130" y="1060966"/>
                  <a:pt x="727442" y="1066450"/>
                </a:cubicBezTo>
                <a:cubicBezTo>
                  <a:pt x="727465" y="1066467"/>
                  <a:pt x="800136" y="1114917"/>
                  <a:pt x="814689" y="1124620"/>
                </a:cubicBezTo>
                <a:cubicBezTo>
                  <a:pt x="824383" y="1131083"/>
                  <a:pt x="835533" y="1135771"/>
                  <a:pt x="843771" y="1144010"/>
                </a:cubicBezTo>
                <a:cubicBezTo>
                  <a:pt x="850234" y="1150473"/>
                  <a:pt x="857676" y="1156088"/>
                  <a:pt x="863160" y="1163400"/>
                </a:cubicBezTo>
                <a:cubicBezTo>
                  <a:pt x="877141" y="1182043"/>
                  <a:pt x="889011" y="1202180"/>
                  <a:pt x="901936" y="1221570"/>
                </a:cubicBezTo>
                <a:cubicBezTo>
                  <a:pt x="908399" y="1231265"/>
                  <a:pt x="913085" y="1242416"/>
                  <a:pt x="921324" y="1250655"/>
                </a:cubicBezTo>
                <a:lnTo>
                  <a:pt x="940713" y="1270045"/>
                </a:lnTo>
                <a:cubicBezTo>
                  <a:pt x="953638" y="1266813"/>
                  <a:pt x="968404" y="1267741"/>
                  <a:pt x="979489" y="1260350"/>
                </a:cubicBezTo>
                <a:cubicBezTo>
                  <a:pt x="998501" y="1247674"/>
                  <a:pt x="1015286" y="1230888"/>
                  <a:pt x="1027960" y="1211875"/>
                </a:cubicBezTo>
                <a:cubicBezTo>
                  <a:pt x="1040886" y="1192485"/>
                  <a:pt x="1047348" y="1166632"/>
                  <a:pt x="1066737" y="1153705"/>
                </a:cubicBezTo>
                <a:cubicBezTo>
                  <a:pt x="1109262" y="1125352"/>
                  <a:pt x="1086498" y="1141306"/>
                  <a:pt x="1134596" y="1105230"/>
                </a:cubicBezTo>
                <a:cubicBezTo>
                  <a:pt x="1141059" y="1095535"/>
                  <a:pt x="1151699" y="1064720"/>
                  <a:pt x="1153984" y="1076145"/>
                </a:cubicBezTo>
                <a:cubicBezTo>
                  <a:pt x="1157505" y="1093753"/>
                  <a:pt x="1139749" y="1176414"/>
                  <a:pt x="1134596" y="1202180"/>
                </a:cubicBezTo>
                <a:cubicBezTo>
                  <a:pt x="1137827" y="1224802"/>
                  <a:pt x="1124127" y="1259291"/>
                  <a:pt x="1144290" y="1270045"/>
                </a:cubicBezTo>
                <a:cubicBezTo>
                  <a:pt x="1362032" y="1386185"/>
                  <a:pt x="1236765" y="1214869"/>
                  <a:pt x="1299396" y="1308825"/>
                </a:cubicBezTo>
                <a:cubicBezTo>
                  <a:pt x="1292933" y="1318520"/>
                  <a:pt x="1289702" y="1331446"/>
                  <a:pt x="1280008" y="1337910"/>
                </a:cubicBezTo>
                <a:cubicBezTo>
                  <a:pt x="1274098" y="1341851"/>
                  <a:pt x="1193882" y="1357051"/>
                  <a:pt x="1192760" y="1357300"/>
                </a:cubicBezTo>
                <a:cubicBezTo>
                  <a:pt x="1179754" y="1360190"/>
                  <a:pt x="1166990" y="1364105"/>
                  <a:pt x="1153984" y="1366995"/>
                </a:cubicBezTo>
                <a:cubicBezTo>
                  <a:pt x="1083794" y="1382594"/>
                  <a:pt x="1128399" y="1369060"/>
                  <a:pt x="1076431" y="1386385"/>
                </a:cubicBezTo>
                <a:cubicBezTo>
                  <a:pt x="1058398" y="1404419"/>
                  <a:pt x="1052417" y="1412935"/>
                  <a:pt x="1027960" y="1425165"/>
                </a:cubicBezTo>
                <a:cubicBezTo>
                  <a:pt x="1018821" y="1429735"/>
                  <a:pt x="1007810" y="1429897"/>
                  <a:pt x="998878" y="1434860"/>
                </a:cubicBezTo>
                <a:cubicBezTo>
                  <a:pt x="978508" y="1446177"/>
                  <a:pt x="962819" y="1466271"/>
                  <a:pt x="940713" y="1473640"/>
                </a:cubicBezTo>
                <a:cubicBezTo>
                  <a:pt x="921325" y="1480103"/>
                  <a:pt x="899552" y="1481693"/>
                  <a:pt x="882548" y="1493030"/>
                </a:cubicBezTo>
                <a:cubicBezTo>
                  <a:pt x="844963" y="1518088"/>
                  <a:pt x="864518" y="1508735"/>
                  <a:pt x="824383" y="1522115"/>
                </a:cubicBezTo>
                <a:lnTo>
                  <a:pt x="775912" y="1570590"/>
                </a:lnTo>
                <a:cubicBezTo>
                  <a:pt x="766218" y="1580285"/>
                  <a:pt x="754434" y="1588267"/>
                  <a:pt x="746830" y="1599675"/>
                </a:cubicBezTo>
                <a:cubicBezTo>
                  <a:pt x="691268" y="1683027"/>
                  <a:pt x="757883" y="1577568"/>
                  <a:pt x="717747" y="1657845"/>
                </a:cubicBezTo>
                <a:cubicBezTo>
                  <a:pt x="704250" y="1684841"/>
                  <a:pt x="690718" y="1694572"/>
                  <a:pt x="669277" y="1716015"/>
                </a:cubicBezTo>
                <a:lnTo>
                  <a:pt x="649888" y="1774185"/>
                </a:lnTo>
                <a:lnTo>
                  <a:pt x="640194" y="1803270"/>
                </a:lnTo>
                <a:lnTo>
                  <a:pt x="669277" y="1890525"/>
                </a:lnTo>
                <a:cubicBezTo>
                  <a:pt x="672508" y="1900220"/>
                  <a:pt x="676967" y="1909589"/>
                  <a:pt x="678971" y="1919610"/>
                </a:cubicBezTo>
                <a:cubicBezTo>
                  <a:pt x="680696" y="1928237"/>
                  <a:pt x="693225" y="1994885"/>
                  <a:pt x="698359" y="2006865"/>
                </a:cubicBezTo>
                <a:cubicBezTo>
                  <a:pt x="702948" y="2017575"/>
                  <a:pt x="707867" y="2029774"/>
                  <a:pt x="717747" y="2035950"/>
                </a:cubicBezTo>
                <a:cubicBezTo>
                  <a:pt x="735077" y="2046782"/>
                  <a:pt x="775912" y="2055340"/>
                  <a:pt x="775912" y="2055340"/>
                </a:cubicBezTo>
                <a:cubicBezTo>
                  <a:pt x="782375" y="2061803"/>
                  <a:pt x="789591" y="2067592"/>
                  <a:pt x="795301" y="2074730"/>
                </a:cubicBezTo>
                <a:cubicBezTo>
                  <a:pt x="802579" y="2083829"/>
                  <a:pt x="805591" y="2096536"/>
                  <a:pt x="814689" y="2103815"/>
                </a:cubicBezTo>
                <a:cubicBezTo>
                  <a:pt x="822668" y="2110199"/>
                  <a:pt x="834077" y="2110278"/>
                  <a:pt x="843771" y="2113510"/>
                </a:cubicBezTo>
                <a:cubicBezTo>
                  <a:pt x="866110" y="2109787"/>
                  <a:pt x="907155" y="2106053"/>
                  <a:pt x="931019" y="2094120"/>
                </a:cubicBezTo>
                <a:cubicBezTo>
                  <a:pt x="941440" y="2088909"/>
                  <a:pt x="950407" y="2081193"/>
                  <a:pt x="960101" y="2074730"/>
                </a:cubicBezTo>
                <a:cubicBezTo>
                  <a:pt x="966564" y="2065035"/>
                  <a:pt x="971250" y="2053884"/>
                  <a:pt x="979489" y="2045645"/>
                </a:cubicBezTo>
                <a:cubicBezTo>
                  <a:pt x="1007271" y="2017861"/>
                  <a:pt x="1006116" y="2032330"/>
                  <a:pt x="1037654" y="2016560"/>
                </a:cubicBezTo>
                <a:cubicBezTo>
                  <a:pt x="1073759" y="1998506"/>
                  <a:pt x="1063659" y="1994888"/>
                  <a:pt x="1095819" y="1968085"/>
                </a:cubicBezTo>
                <a:cubicBezTo>
                  <a:pt x="1104769" y="1960626"/>
                  <a:pt x="1115207" y="1955158"/>
                  <a:pt x="1124901" y="1948695"/>
                </a:cubicBezTo>
                <a:lnTo>
                  <a:pt x="1163678" y="1890525"/>
                </a:lnTo>
                <a:cubicBezTo>
                  <a:pt x="1170141" y="1880830"/>
                  <a:pt x="1174827" y="1869679"/>
                  <a:pt x="1183066" y="1861440"/>
                </a:cubicBezTo>
                <a:cubicBezTo>
                  <a:pt x="1239466" y="1805037"/>
                  <a:pt x="1160708" y="1886335"/>
                  <a:pt x="1221843" y="1812965"/>
                </a:cubicBezTo>
                <a:cubicBezTo>
                  <a:pt x="1297776" y="1721836"/>
                  <a:pt x="1191693" y="1872736"/>
                  <a:pt x="1289702" y="1725710"/>
                </a:cubicBezTo>
                <a:lnTo>
                  <a:pt x="1309090" y="1696625"/>
                </a:lnTo>
                <a:cubicBezTo>
                  <a:pt x="1315553" y="1686930"/>
                  <a:pt x="1320239" y="1675779"/>
                  <a:pt x="1328478" y="1667540"/>
                </a:cubicBezTo>
                <a:cubicBezTo>
                  <a:pt x="1334941" y="1661077"/>
                  <a:pt x="1338828" y="1649506"/>
                  <a:pt x="1347867" y="1648150"/>
                </a:cubicBezTo>
                <a:cubicBezTo>
                  <a:pt x="1405477" y="1639508"/>
                  <a:pt x="1464196" y="1641687"/>
                  <a:pt x="1522361" y="1638455"/>
                </a:cubicBezTo>
                <a:cubicBezTo>
                  <a:pt x="1532055" y="1631992"/>
                  <a:pt x="1542493" y="1626524"/>
                  <a:pt x="1551444" y="1619065"/>
                </a:cubicBezTo>
                <a:cubicBezTo>
                  <a:pt x="1561976" y="1610288"/>
                  <a:pt x="1570117" y="1598903"/>
                  <a:pt x="1580526" y="1589980"/>
                </a:cubicBezTo>
                <a:cubicBezTo>
                  <a:pt x="1586671" y="1584713"/>
                  <a:pt x="1636112" y="1547642"/>
                  <a:pt x="1648385" y="1541505"/>
                </a:cubicBezTo>
                <a:cubicBezTo>
                  <a:pt x="1657525" y="1536935"/>
                  <a:pt x="1667774" y="1535042"/>
                  <a:pt x="1677468" y="1531810"/>
                </a:cubicBezTo>
                <a:cubicBezTo>
                  <a:pt x="1687162" y="1525347"/>
                  <a:pt x="1696129" y="1517631"/>
                  <a:pt x="1706550" y="1512420"/>
                </a:cubicBezTo>
                <a:cubicBezTo>
                  <a:pt x="1715689" y="1507850"/>
                  <a:pt x="1726700" y="1507688"/>
                  <a:pt x="1735632" y="1502725"/>
                </a:cubicBezTo>
                <a:cubicBezTo>
                  <a:pt x="1756002" y="1491408"/>
                  <a:pt x="1771690" y="1471314"/>
                  <a:pt x="1793797" y="1463945"/>
                </a:cubicBezTo>
                <a:cubicBezTo>
                  <a:pt x="1823885" y="1453915"/>
                  <a:pt x="1831707" y="1452831"/>
                  <a:pt x="1861656" y="1434860"/>
                </a:cubicBezTo>
                <a:cubicBezTo>
                  <a:pt x="1881637" y="1422870"/>
                  <a:pt x="1903344" y="1412558"/>
                  <a:pt x="1919821" y="1396080"/>
                </a:cubicBezTo>
                <a:cubicBezTo>
                  <a:pt x="1929515" y="1386385"/>
                  <a:pt x="1937747" y="1374964"/>
                  <a:pt x="1948903" y="1366995"/>
                </a:cubicBezTo>
                <a:cubicBezTo>
                  <a:pt x="1960662" y="1358595"/>
                  <a:pt x="1975133" y="1354775"/>
                  <a:pt x="1987680" y="1347605"/>
                </a:cubicBezTo>
                <a:cubicBezTo>
                  <a:pt x="1997796" y="1341824"/>
                  <a:pt x="2007068" y="1334678"/>
                  <a:pt x="2016762" y="1328215"/>
                </a:cubicBezTo>
                <a:cubicBezTo>
                  <a:pt x="2023225" y="1318520"/>
                  <a:pt x="2027053" y="1306409"/>
                  <a:pt x="2036151" y="1299130"/>
                </a:cubicBezTo>
                <a:cubicBezTo>
                  <a:pt x="2044130" y="1292746"/>
                  <a:pt x="2056093" y="1294005"/>
                  <a:pt x="2065233" y="1289435"/>
                </a:cubicBezTo>
                <a:cubicBezTo>
                  <a:pt x="2075654" y="1284224"/>
                  <a:pt x="2085365" y="1277504"/>
                  <a:pt x="2094316" y="1270045"/>
                </a:cubicBezTo>
                <a:cubicBezTo>
                  <a:pt x="2168963" y="1207834"/>
                  <a:pt x="2080270" y="1269715"/>
                  <a:pt x="2152480" y="1221570"/>
                </a:cubicBezTo>
                <a:cubicBezTo>
                  <a:pt x="2155712" y="1211875"/>
                  <a:pt x="2160621" y="1202586"/>
                  <a:pt x="2162175" y="1192485"/>
                </a:cubicBezTo>
                <a:cubicBezTo>
                  <a:pt x="2167113" y="1160385"/>
                  <a:pt x="2157346" y="1124585"/>
                  <a:pt x="2171869" y="1095535"/>
                </a:cubicBezTo>
                <a:cubicBezTo>
                  <a:pt x="2182289" y="1074692"/>
                  <a:pt x="2210646" y="1069682"/>
                  <a:pt x="2230034" y="1056755"/>
                </a:cubicBezTo>
                <a:cubicBezTo>
                  <a:pt x="2239728" y="1050292"/>
                  <a:pt x="2248063" y="1041050"/>
                  <a:pt x="2259116" y="1037365"/>
                </a:cubicBezTo>
                <a:cubicBezTo>
                  <a:pt x="2268810" y="1034133"/>
                  <a:pt x="2279266" y="1032633"/>
                  <a:pt x="2288198" y="1027670"/>
                </a:cubicBezTo>
                <a:cubicBezTo>
                  <a:pt x="2433931" y="946700"/>
                  <a:pt x="2298521" y="1019928"/>
                  <a:pt x="2365752" y="969500"/>
                </a:cubicBezTo>
                <a:cubicBezTo>
                  <a:pt x="2384393" y="955518"/>
                  <a:pt x="2407439" y="947198"/>
                  <a:pt x="2423916" y="930720"/>
                </a:cubicBezTo>
                <a:cubicBezTo>
                  <a:pt x="2451543" y="903091"/>
                  <a:pt x="2435700" y="916400"/>
                  <a:pt x="2472387" y="891940"/>
                </a:cubicBezTo>
                <a:cubicBezTo>
                  <a:pt x="2465924" y="882245"/>
                  <a:pt x="2461767" y="870528"/>
                  <a:pt x="2452999" y="862855"/>
                </a:cubicBezTo>
                <a:cubicBezTo>
                  <a:pt x="2435463" y="847509"/>
                  <a:pt x="2414222" y="837002"/>
                  <a:pt x="2394834" y="824075"/>
                </a:cubicBezTo>
                <a:cubicBezTo>
                  <a:pt x="2385140" y="817612"/>
                  <a:pt x="2373990" y="812924"/>
                  <a:pt x="2365752" y="804685"/>
                </a:cubicBezTo>
                <a:cubicBezTo>
                  <a:pt x="2342834" y="781765"/>
                  <a:pt x="2326908" y="763096"/>
                  <a:pt x="2297893" y="746515"/>
                </a:cubicBezTo>
                <a:cubicBezTo>
                  <a:pt x="2289021" y="741445"/>
                  <a:pt x="2278504" y="740052"/>
                  <a:pt x="2268810" y="736820"/>
                </a:cubicBezTo>
                <a:cubicBezTo>
                  <a:pt x="2261186" y="725383"/>
                  <a:pt x="2237817" y="695852"/>
                  <a:pt x="2239728" y="678650"/>
                </a:cubicBezTo>
                <a:cubicBezTo>
                  <a:pt x="2241985" y="658336"/>
                  <a:pt x="2252653" y="639870"/>
                  <a:pt x="2259116" y="620480"/>
                </a:cubicBezTo>
                <a:lnTo>
                  <a:pt x="2268810" y="591395"/>
                </a:lnTo>
                <a:cubicBezTo>
                  <a:pt x="2264568" y="561699"/>
                  <a:pt x="2268171" y="517201"/>
                  <a:pt x="2239728" y="494445"/>
                </a:cubicBezTo>
                <a:cubicBezTo>
                  <a:pt x="2231749" y="488061"/>
                  <a:pt x="2220339" y="487982"/>
                  <a:pt x="2210645" y="484750"/>
                </a:cubicBezTo>
                <a:cubicBezTo>
                  <a:pt x="2197720" y="487982"/>
                  <a:pt x="2183785" y="488486"/>
                  <a:pt x="2171869" y="494445"/>
                </a:cubicBezTo>
                <a:cubicBezTo>
                  <a:pt x="2163694" y="498533"/>
                  <a:pt x="2157964" y="506523"/>
                  <a:pt x="2152480" y="513835"/>
                </a:cubicBezTo>
                <a:cubicBezTo>
                  <a:pt x="2107378" y="573976"/>
                  <a:pt x="2116678" y="563084"/>
                  <a:pt x="2094316" y="630175"/>
                </a:cubicBezTo>
                <a:cubicBezTo>
                  <a:pt x="2061733" y="727931"/>
                  <a:pt x="2111448" y="576292"/>
                  <a:pt x="2074927" y="698040"/>
                </a:cubicBezTo>
                <a:lnTo>
                  <a:pt x="2045845" y="785295"/>
                </a:lnTo>
                <a:lnTo>
                  <a:pt x="2016762" y="872550"/>
                </a:lnTo>
                <a:cubicBezTo>
                  <a:pt x="2013531" y="882245"/>
                  <a:pt x="2009546" y="891721"/>
                  <a:pt x="2007068" y="901635"/>
                </a:cubicBezTo>
                <a:cubicBezTo>
                  <a:pt x="1994896" y="950329"/>
                  <a:pt x="2001587" y="927774"/>
                  <a:pt x="1987680" y="969500"/>
                </a:cubicBezTo>
                <a:cubicBezTo>
                  <a:pt x="1984449" y="1005048"/>
                  <a:pt x="1985464" y="1041242"/>
                  <a:pt x="1977986" y="1076145"/>
                </a:cubicBezTo>
                <a:cubicBezTo>
                  <a:pt x="1975545" y="1087538"/>
                  <a:pt x="1963808" y="1115652"/>
                  <a:pt x="1958598" y="1105230"/>
                </a:cubicBezTo>
                <a:cubicBezTo>
                  <a:pt x="1902320" y="992666"/>
                  <a:pt x="1992537" y="1032521"/>
                  <a:pt x="1919821" y="1008280"/>
                </a:cubicBezTo>
                <a:cubicBezTo>
                  <a:pt x="1894554" y="1033549"/>
                  <a:pt x="1874330" y="1060112"/>
                  <a:pt x="1842268" y="1076145"/>
                </a:cubicBezTo>
                <a:cubicBezTo>
                  <a:pt x="1833129" y="1080715"/>
                  <a:pt x="1822880" y="1082608"/>
                  <a:pt x="1813186" y="1085840"/>
                </a:cubicBezTo>
                <a:lnTo>
                  <a:pt x="1541750" y="1066450"/>
                </a:lnTo>
                <a:cubicBezTo>
                  <a:pt x="1531610" y="1065182"/>
                  <a:pt x="1522687" y="1058759"/>
                  <a:pt x="1512667" y="1056755"/>
                </a:cubicBezTo>
                <a:cubicBezTo>
                  <a:pt x="1490261" y="1052274"/>
                  <a:pt x="1467428" y="1050292"/>
                  <a:pt x="1444808" y="1047060"/>
                </a:cubicBezTo>
                <a:lnTo>
                  <a:pt x="1386643" y="1027670"/>
                </a:lnTo>
                <a:lnTo>
                  <a:pt x="1357561" y="1017975"/>
                </a:lnTo>
                <a:cubicBezTo>
                  <a:pt x="1354330" y="1008280"/>
                  <a:pt x="1346187" y="998970"/>
                  <a:pt x="1347867" y="988890"/>
                </a:cubicBezTo>
                <a:cubicBezTo>
                  <a:pt x="1349782" y="977397"/>
                  <a:pt x="1360483" y="969287"/>
                  <a:pt x="1367255" y="959805"/>
                </a:cubicBezTo>
                <a:cubicBezTo>
                  <a:pt x="1376646" y="946656"/>
                  <a:pt x="1384912" y="932451"/>
                  <a:pt x="1396337" y="921025"/>
                </a:cubicBezTo>
                <a:cubicBezTo>
                  <a:pt x="1419949" y="897411"/>
                  <a:pt x="1433049" y="900840"/>
                  <a:pt x="1464196" y="891940"/>
                </a:cubicBezTo>
                <a:cubicBezTo>
                  <a:pt x="1474022" y="889132"/>
                  <a:pt x="1483585" y="885477"/>
                  <a:pt x="1493279" y="882245"/>
                </a:cubicBezTo>
                <a:cubicBezTo>
                  <a:pt x="1515899" y="885477"/>
                  <a:pt x="1540258" y="882659"/>
                  <a:pt x="1561138" y="891940"/>
                </a:cubicBezTo>
                <a:cubicBezTo>
                  <a:pt x="1586499" y="903212"/>
                  <a:pt x="1576575" y="933052"/>
                  <a:pt x="1590220" y="950110"/>
                </a:cubicBezTo>
                <a:cubicBezTo>
                  <a:pt x="1597498" y="959208"/>
                  <a:pt x="1609609" y="963037"/>
                  <a:pt x="1619303" y="969500"/>
                </a:cubicBezTo>
                <a:cubicBezTo>
                  <a:pt x="1638691" y="966268"/>
                  <a:pt x="1660286" y="969351"/>
                  <a:pt x="1677468" y="959805"/>
                </a:cubicBezTo>
                <a:cubicBezTo>
                  <a:pt x="1709924" y="941772"/>
                  <a:pt x="1703185" y="918061"/>
                  <a:pt x="1716244" y="891940"/>
                </a:cubicBezTo>
                <a:cubicBezTo>
                  <a:pt x="1723876" y="876674"/>
                  <a:pt x="1740592" y="854287"/>
                  <a:pt x="1755021" y="843465"/>
                </a:cubicBezTo>
                <a:cubicBezTo>
                  <a:pt x="1773662" y="829483"/>
                  <a:pt x="1793798" y="817612"/>
                  <a:pt x="1813186" y="804685"/>
                </a:cubicBezTo>
                <a:lnTo>
                  <a:pt x="1842268" y="785295"/>
                </a:lnTo>
                <a:cubicBezTo>
                  <a:pt x="1832574" y="778832"/>
                  <a:pt x="1824239" y="769590"/>
                  <a:pt x="1813186" y="765905"/>
                </a:cubicBezTo>
                <a:cubicBezTo>
                  <a:pt x="1761421" y="748649"/>
                  <a:pt x="1731982" y="758117"/>
                  <a:pt x="1677468" y="765905"/>
                </a:cubicBezTo>
                <a:cubicBezTo>
                  <a:pt x="1658010" y="768685"/>
                  <a:pt x="1638372" y="770832"/>
                  <a:pt x="1619303" y="775600"/>
                </a:cubicBezTo>
                <a:cubicBezTo>
                  <a:pt x="1599476" y="780557"/>
                  <a:pt x="1561138" y="794990"/>
                  <a:pt x="1561138" y="794990"/>
                </a:cubicBezTo>
                <a:cubicBezTo>
                  <a:pt x="1535287" y="791758"/>
                  <a:pt x="1508119" y="794058"/>
                  <a:pt x="1483585" y="785295"/>
                </a:cubicBezTo>
                <a:cubicBezTo>
                  <a:pt x="1432135" y="766918"/>
                  <a:pt x="1431234" y="746513"/>
                  <a:pt x="1396337" y="717430"/>
                </a:cubicBezTo>
                <a:cubicBezTo>
                  <a:pt x="1387387" y="709971"/>
                  <a:pt x="1377902" y="702772"/>
                  <a:pt x="1367255" y="698040"/>
                </a:cubicBezTo>
                <a:cubicBezTo>
                  <a:pt x="1348579" y="689739"/>
                  <a:pt x="1309090" y="678650"/>
                  <a:pt x="1309090" y="678650"/>
                </a:cubicBezTo>
                <a:cubicBezTo>
                  <a:pt x="1296165" y="659260"/>
                  <a:pt x="1277683" y="642587"/>
                  <a:pt x="1270314" y="620480"/>
                </a:cubicBezTo>
                <a:cubicBezTo>
                  <a:pt x="1267082" y="610785"/>
                  <a:pt x="1265189" y="600536"/>
                  <a:pt x="1260619" y="591395"/>
                </a:cubicBezTo>
                <a:cubicBezTo>
                  <a:pt x="1255409" y="580973"/>
                  <a:pt x="1250329" y="569589"/>
                  <a:pt x="1241231" y="562310"/>
                </a:cubicBezTo>
                <a:cubicBezTo>
                  <a:pt x="1233252" y="555926"/>
                  <a:pt x="1221843" y="555847"/>
                  <a:pt x="1212149" y="552615"/>
                </a:cubicBezTo>
                <a:cubicBezTo>
                  <a:pt x="1199223" y="555847"/>
                  <a:pt x="1184940" y="555699"/>
                  <a:pt x="1173372" y="562310"/>
                </a:cubicBezTo>
                <a:cubicBezTo>
                  <a:pt x="1143472" y="579397"/>
                  <a:pt x="1143849" y="592718"/>
                  <a:pt x="1134596" y="620480"/>
                </a:cubicBezTo>
                <a:cubicBezTo>
                  <a:pt x="1137827" y="639870"/>
                  <a:pt x="1136730" y="660504"/>
                  <a:pt x="1144290" y="678650"/>
                </a:cubicBezTo>
                <a:cubicBezTo>
                  <a:pt x="1155790" y="706252"/>
                  <a:pt x="1187111" y="745038"/>
                  <a:pt x="1212149" y="765905"/>
                </a:cubicBezTo>
                <a:cubicBezTo>
                  <a:pt x="1221099" y="773364"/>
                  <a:pt x="1230584" y="780563"/>
                  <a:pt x="1241231" y="785295"/>
                </a:cubicBezTo>
                <a:cubicBezTo>
                  <a:pt x="1259907" y="793596"/>
                  <a:pt x="1280008" y="798222"/>
                  <a:pt x="1299396" y="804685"/>
                </a:cubicBezTo>
                <a:lnTo>
                  <a:pt x="1328478" y="814380"/>
                </a:lnTo>
                <a:cubicBezTo>
                  <a:pt x="1334941" y="820843"/>
                  <a:pt x="1346858" y="824686"/>
                  <a:pt x="1347867" y="833770"/>
                </a:cubicBezTo>
                <a:cubicBezTo>
                  <a:pt x="1353809" y="887244"/>
                  <a:pt x="1342036" y="895841"/>
                  <a:pt x="1318784" y="930720"/>
                </a:cubicBezTo>
                <a:cubicBezTo>
                  <a:pt x="1252307" y="908559"/>
                  <a:pt x="1334816" y="934728"/>
                  <a:pt x="1241231" y="911330"/>
                </a:cubicBezTo>
                <a:cubicBezTo>
                  <a:pt x="1231318" y="908851"/>
                  <a:pt x="1221974" y="904442"/>
                  <a:pt x="1212149" y="901635"/>
                </a:cubicBezTo>
                <a:cubicBezTo>
                  <a:pt x="1197652" y="897493"/>
                  <a:pt x="1159787" y="889994"/>
                  <a:pt x="1144290" y="882245"/>
                </a:cubicBezTo>
                <a:cubicBezTo>
                  <a:pt x="1069121" y="844657"/>
                  <a:pt x="1159222" y="877528"/>
                  <a:pt x="1086125" y="853160"/>
                </a:cubicBezTo>
                <a:cubicBezTo>
                  <a:pt x="1079662" y="843465"/>
                  <a:pt x="1074015" y="833174"/>
                  <a:pt x="1066737" y="824075"/>
                </a:cubicBezTo>
                <a:cubicBezTo>
                  <a:pt x="1061027" y="816937"/>
                  <a:pt x="1052050" y="812523"/>
                  <a:pt x="1047348" y="804685"/>
                </a:cubicBezTo>
                <a:cubicBezTo>
                  <a:pt x="1042090" y="795922"/>
                  <a:pt x="1042224" y="784741"/>
                  <a:pt x="1037654" y="775600"/>
                </a:cubicBezTo>
                <a:cubicBezTo>
                  <a:pt x="1032444" y="765178"/>
                  <a:pt x="1022998" y="757163"/>
                  <a:pt x="1018266" y="746515"/>
                </a:cubicBezTo>
                <a:cubicBezTo>
                  <a:pt x="1009966" y="727838"/>
                  <a:pt x="1005341" y="707735"/>
                  <a:pt x="998878" y="688345"/>
                </a:cubicBezTo>
                <a:lnTo>
                  <a:pt x="979489" y="630175"/>
                </a:lnTo>
                <a:lnTo>
                  <a:pt x="950407" y="542920"/>
                </a:lnTo>
                <a:lnTo>
                  <a:pt x="940713" y="513835"/>
                </a:lnTo>
                <a:cubicBezTo>
                  <a:pt x="946132" y="492157"/>
                  <a:pt x="960355" y="431047"/>
                  <a:pt x="969795" y="416885"/>
                </a:cubicBezTo>
                <a:cubicBezTo>
                  <a:pt x="1025357" y="333533"/>
                  <a:pt x="958742" y="438992"/>
                  <a:pt x="998878" y="358715"/>
                </a:cubicBezTo>
                <a:cubicBezTo>
                  <a:pt x="1004088" y="348293"/>
                  <a:pt x="1013534" y="340278"/>
                  <a:pt x="1018266" y="329630"/>
                </a:cubicBezTo>
                <a:cubicBezTo>
                  <a:pt x="1026566" y="310953"/>
                  <a:pt x="1031191" y="290850"/>
                  <a:pt x="1037654" y="271460"/>
                </a:cubicBezTo>
                <a:lnTo>
                  <a:pt x="1047348" y="242375"/>
                </a:lnTo>
                <a:lnTo>
                  <a:pt x="1057042" y="213290"/>
                </a:lnTo>
                <a:lnTo>
                  <a:pt x="1066737" y="184205"/>
                </a:lnTo>
                <a:cubicBezTo>
                  <a:pt x="1011116" y="165663"/>
                  <a:pt x="1063034" y="173336"/>
                  <a:pt x="1008572" y="203595"/>
                </a:cubicBezTo>
                <a:cubicBezTo>
                  <a:pt x="1008570" y="203596"/>
                  <a:pt x="935866" y="227832"/>
                  <a:pt x="921324" y="232680"/>
                </a:cubicBezTo>
                <a:cubicBezTo>
                  <a:pt x="911630" y="235912"/>
                  <a:pt x="900744" y="236706"/>
                  <a:pt x="892242" y="242375"/>
                </a:cubicBezTo>
                <a:cubicBezTo>
                  <a:pt x="852075" y="269156"/>
                  <a:pt x="874463" y="258939"/>
                  <a:pt x="824383" y="271460"/>
                </a:cubicBezTo>
                <a:cubicBezTo>
                  <a:pt x="801763" y="268228"/>
                  <a:pt x="778410" y="268331"/>
                  <a:pt x="756524" y="261765"/>
                </a:cubicBezTo>
                <a:cubicBezTo>
                  <a:pt x="739056" y="256524"/>
                  <a:pt x="720603" y="235536"/>
                  <a:pt x="708053" y="222985"/>
                </a:cubicBezTo>
                <a:cubicBezTo>
                  <a:pt x="704822" y="213290"/>
                  <a:pt x="704743" y="201880"/>
                  <a:pt x="698359" y="193900"/>
                </a:cubicBezTo>
                <a:cubicBezTo>
                  <a:pt x="691081" y="184802"/>
                  <a:pt x="679698" y="179721"/>
                  <a:pt x="669277" y="174510"/>
                </a:cubicBezTo>
                <a:cubicBezTo>
                  <a:pt x="655371" y="167556"/>
                  <a:pt x="613841" y="158226"/>
                  <a:pt x="601418" y="155120"/>
                </a:cubicBezTo>
                <a:cubicBezTo>
                  <a:pt x="604649" y="145425"/>
                  <a:pt x="603886" y="133262"/>
                  <a:pt x="611112" y="126035"/>
                </a:cubicBezTo>
                <a:cubicBezTo>
                  <a:pt x="618337" y="118809"/>
                  <a:pt x="629976" y="116340"/>
                  <a:pt x="640194" y="116340"/>
                </a:cubicBezTo>
                <a:cubicBezTo>
                  <a:pt x="688772" y="116340"/>
                  <a:pt x="737135" y="122803"/>
                  <a:pt x="785606" y="126035"/>
                </a:cubicBezTo>
                <a:cubicBezTo>
                  <a:pt x="830931" y="141144"/>
                  <a:pt x="816725" y="141226"/>
                  <a:pt x="882548" y="126035"/>
                </a:cubicBezTo>
                <a:cubicBezTo>
                  <a:pt x="902462" y="121439"/>
                  <a:pt x="940713" y="106645"/>
                  <a:pt x="940713" y="106645"/>
                </a:cubicBezTo>
                <a:cubicBezTo>
                  <a:pt x="1008299" y="39053"/>
                  <a:pt x="992228" y="75077"/>
                  <a:pt x="1008572" y="9695"/>
                </a:cubicBezTo>
                <a:cubicBezTo>
                  <a:pt x="998878" y="6463"/>
                  <a:pt x="989708" y="0"/>
                  <a:pt x="979489" y="0"/>
                </a:cubicBezTo>
                <a:cubicBezTo>
                  <a:pt x="955399" y="0"/>
                  <a:pt x="934485" y="14819"/>
                  <a:pt x="911630" y="19390"/>
                </a:cubicBezTo>
                <a:cubicBezTo>
                  <a:pt x="889224" y="23871"/>
                  <a:pt x="866391" y="25853"/>
                  <a:pt x="843771" y="29085"/>
                </a:cubicBezTo>
                <a:lnTo>
                  <a:pt x="456006" y="19390"/>
                </a:lnTo>
                <a:cubicBezTo>
                  <a:pt x="146393" y="6488"/>
                  <a:pt x="334828" y="11311"/>
                  <a:pt x="310593" y="9695"/>
                </a:cubicBezTo>
                <a:close/>
              </a:path>
            </a:pathLst>
          </a:custGeom>
          <a:solidFill>
            <a:srgbClr val="FF0000">
              <a:alpha val="54117"/>
            </a:srgbClr>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a:defRPr/>
            </a:pPr>
            <a:endParaRPr lang="en-US"/>
          </a:p>
        </p:txBody>
      </p:sp>
      <p:sp>
        <p:nvSpPr>
          <p:cNvPr id="20488" name="TextBox 12"/>
          <p:cNvSpPr txBox="1">
            <a:spLocks noChangeArrowheads="1"/>
          </p:cNvSpPr>
          <p:nvPr/>
        </p:nvSpPr>
        <p:spPr bwMode="auto">
          <a:xfrm rot="584614">
            <a:off x="8259763" y="1882776"/>
            <a:ext cx="6334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000">
                <a:solidFill>
                  <a:schemeClr val="bg1"/>
                </a:solidFill>
              </a:rPr>
              <a:t>Mikmaq</a:t>
            </a:r>
          </a:p>
        </p:txBody>
      </p:sp>
      <p:sp>
        <p:nvSpPr>
          <p:cNvPr id="14" name="Freeform 13"/>
          <p:cNvSpPr>
            <a:spLocks/>
          </p:cNvSpPr>
          <p:nvPr/>
        </p:nvSpPr>
        <p:spPr bwMode="auto">
          <a:xfrm>
            <a:off x="5867401" y="1828801"/>
            <a:ext cx="944563" cy="1717675"/>
          </a:xfrm>
          <a:custGeom>
            <a:avLst/>
            <a:gdLst/>
            <a:ahLst/>
            <a:cxnLst/>
            <a:rect l="0" t="0" r="r" b="b"/>
            <a:pathLst>
              <a:path w="945014" h="1716971">
                <a:moveTo>
                  <a:pt x="872473" y="203595"/>
                </a:moveTo>
                <a:lnTo>
                  <a:pt x="872473" y="203595"/>
                </a:lnTo>
                <a:cubicBezTo>
                  <a:pt x="846622" y="216522"/>
                  <a:pt x="821232" y="230414"/>
                  <a:pt x="794920" y="242375"/>
                </a:cubicBezTo>
                <a:cubicBezTo>
                  <a:pt x="785618" y="246604"/>
                  <a:pt x="775917" y="253750"/>
                  <a:pt x="765838" y="252070"/>
                </a:cubicBezTo>
                <a:cubicBezTo>
                  <a:pt x="735599" y="247030"/>
                  <a:pt x="707673" y="232680"/>
                  <a:pt x="678590" y="222985"/>
                </a:cubicBezTo>
                <a:cubicBezTo>
                  <a:pt x="668896" y="219753"/>
                  <a:pt x="659421" y="215769"/>
                  <a:pt x="649508" y="213290"/>
                </a:cubicBezTo>
                <a:cubicBezTo>
                  <a:pt x="637082" y="210183"/>
                  <a:pt x="595557" y="200855"/>
                  <a:pt x="581649" y="193900"/>
                </a:cubicBezTo>
                <a:cubicBezTo>
                  <a:pt x="571228" y="188689"/>
                  <a:pt x="562260" y="180973"/>
                  <a:pt x="552566" y="174510"/>
                </a:cubicBezTo>
                <a:cubicBezTo>
                  <a:pt x="497003" y="91157"/>
                  <a:pt x="563619" y="196618"/>
                  <a:pt x="523484" y="116340"/>
                </a:cubicBezTo>
                <a:cubicBezTo>
                  <a:pt x="518274" y="105918"/>
                  <a:pt x="509306" y="97677"/>
                  <a:pt x="504096" y="87255"/>
                </a:cubicBezTo>
                <a:cubicBezTo>
                  <a:pt x="499526" y="78114"/>
                  <a:pt x="499660" y="66933"/>
                  <a:pt x="494402" y="58170"/>
                </a:cubicBezTo>
                <a:cubicBezTo>
                  <a:pt x="489700" y="50332"/>
                  <a:pt x="482325" y="44264"/>
                  <a:pt x="475013" y="38780"/>
                </a:cubicBezTo>
                <a:cubicBezTo>
                  <a:pt x="456372" y="24798"/>
                  <a:pt x="416848" y="0"/>
                  <a:pt x="416848" y="0"/>
                </a:cubicBezTo>
                <a:cubicBezTo>
                  <a:pt x="371145" y="7618"/>
                  <a:pt x="360397" y="7820"/>
                  <a:pt x="319907" y="19390"/>
                </a:cubicBezTo>
                <a:cubicBezTo>
                  <a:pt x="310082" y="22197"/>
                  <a:pt x="300217" y="25059"/>
                  <a:pt x="290825" y="29085"/>
                </a:cubicBezTo>
                <a:cubicBezTo>
                  <a:pt x="256385" y="43846"/>
                  <a:pt x="252174" y="48391"/>
                  <a:pt x="222966" y="67865"/>
                </a:cubicBezTo>
                <a:cubicBezTo>
                  <a:pt x="157439" y="166160"/>
                  <a:pt x="212983" y="71896"/>
                  <a:pt x="193883" y="339325"/>
                </a:cubicBezTo>
                <a:cubicBezTo>
                  <a:pt x="191626" y="370921"/>
                  <a:pt x="177177" y="369647"/>
                  <a:pt x="164801" y="397495"/>
                </a:cubicBezTo>
                <a:cubicBezTo>
                  <a:pt x="156501" y="416172"/>
                  <a:pt x="151875" y="436275"/>
                  <a:pt x="145412" y="455665"/>
                </a:cubicBezTo>
                <a:lnTo>
                  <a:pt x="96942" y="601090"/>
                </a:lnTo>
                <a:lnTo>
                  <a:pt x="77553" y="659260"/>
                </a:lnTo>
                <a:cubicBezTo>
                  <a:pt x="74322" y="668955"/>
                  <a:pt x="73527" y="679842"/>
                  <a:pt x="67859" y="688345"/>
                </a:cubicBezTo>
                <a:lnTo>
                  <a:pt x="48471" y="717430"/>
                </a:lnTo>
                <a:cubicBezTo>
                  <a:pt x="45240" y="765905"/>
                  <a:pt x="44565" y="814618"/>
                  <a:pt x="38777" y="862855"/>
                </a:cubicBezTo>
                <a:cubicBezTo>
                  <a:pt x="34851" y="895577"/>
                  <a:pt x="19389" y="959805"/>
                  <a:pt x="19389" y="959805"/>
                </a:cubicBezTo>
                <a:cubicBezTo>
                  <a:pt x="16157" y="1040597"/>
                  <a:pt x="15454" y="1121529"/>
                  <a:pt x="9694" y="1202180"/>
                </a:cubicBezTo>
                <a:cubicBezTo>
                  <a:pt x="8966" y="1212373"/>
                  <a:pt x="0" y="1221046"/>
                  <a:pt x="0" y="1231265"/>
                </a:cubicBezTo>
                <a:cubicBezTo>
                  <a:pt x="0" y="1266960"/>
                  <a:pt x="4646" y="1302574"/>
                  <a:pt x="9694" y="1337910"/>
                </a:cubicBezTo>
                <a:cubicBezTo>
                  <a:pt x="11139" y="1348027"/>
                  <a:pt x="13005" y="1359015"/>
                  <a:pt x="19389" y="1366995"/>
                </a:cubicBezTo>
                <a:cubicBezTo>
                  <a:pt x="26667" y="1376093"/>
                  <a:pt x="38777" y="1379922"/>
                  <a:pt x="48471" y="1386385"/>
                </a:cubicBezTo>
                <a:cubicBezTo>
                  <a:pt x="54934" y="1396080"/>
                  <a:pt x="58761" y="1408191"/>
                  <a:pt x="67859" y="1415470"/>
                </a:cubicBezTo>
                <a:cubicBezTo>
                  <a:pt x="75838" y="1421854"/>
                  <a:pt x="87802" y="1420595"/>
                  <a:pt x="96942" y="1425165"/>
                </a:cubicBezTo>
                <a:cubicBezTo>
                  <a:pt x="172112" y="1462753"/>
                  <a:pt x="82006" y="1429881"/>
                  <a:pt x="155107" y="1454250"/>
                </a:cubicBezTo>
                <a:cubicBezTo>
                  <a:pt x="164801" y="1460713"/>
                  <a:pt x="176517" y="1464871"/>
                  <a:pt x="184189" y="1473640"/>
                </a:cubicBezTo>
                <a:cubicBezTo>
                  <a:pt x="199534" y="1491178"/>
                  <a:pt x="222966" y="1531810"/>
                  <a:pt x="222966" y="1531810"/>
                </a:cubicBezTo>
                <a:lnTo>
                  <a:pt x="242354" y="1589980"/>
                </a:lnTo>
                <a:cubicBezTo>
                  <a:pt x="252592" y="1620698"/>
                  <a:pt x="249960" y="1621302"/>
                  <a:pt x="271436" y="1648150"/>
                </a:cubicBezTo>
                <a:cubicBezTo>
                  <a:pt x="277146" y="1655288"/>
                  <a:pt x="284362" y="1661077"/>
                  <a:pt x="290825" y="1667540"/>
                </a:cubicBezTo>
                <a:cubicBezTo>
                  <a:pt x="294056" y="1677235"/>
                  <a:pt x="294135" y="1688645"/>
                  <a:pt x="300519" y="1696625"/>
                </a:cubicBezTo>
                <a:cubicBezTo>
                  <a:pt x="328311" y="1731369"/>
                  <a:pt x="357880" y="1712410"/>
                  <a:pt x="397460" y="1706320"/>
                </a:cubicBezTo>
                <a:cubicBezTo>
                  <a:pt x="438720" y="1699972"/>
                  <a:pt x="456923" y="1697639"/>
                  <a:pt x="494402" y="1686930"/>
                </a:cubicBezTo>
                <a:cubicBezTo>
                  <a:pt x="504227" y="1684123"/>
                  <a:pt x="514345" y="1681805"/>
                  <a:pt x="523484" y="1677235"/>
                </a:cubicBezTo>
                <a:cubicBezTo>
                  <a:pt x="563263" y="1657343"/>
                  <a:pt x="541902" y="1662499"/>
                  <a:pt x="571955" y="1638455"/>
                </a:cubicBezTo>
                <a:cubicBezTo>
                  <a:pt x="581053" y="1631176"/>
                  <a:pt x="592087" y="1626524"/>
                  <a:pt x="601037" y="1619065"/>
                </a:cubicBezTo>
                <a:cubicBezTo>
                  <a:pt x="611569" y="1610287"/>
                  <a:pt x="618135" y="1596639"/>
                  <a:pt x="630120" y="1589980"/>
                </a:cubicBezTo>
                <a:cubicBezTo>
                  <a:pt x="647985" y="1580054"/>
                  <a:pt x="668896" y="1577053"/>
                  <a:pt x="688284" y="1570590"/>
                </a:cubicBezTo>
                <a:lnTo>
                  <a:pt x="717367" y="1560895"/>
                </a:lnTo>
                <a:cubicBezTo>
                  <a:pt x="727061" y="1554432"/>
                  <a:pt x="737351" y="1548784"/>
                  <a:pt x="746449" y="1541505"/>
                </a:cubicBezTo>
                <a:cubicBezTo>
                  <a:pt x="753586" y="1535795"/>
                  <a:pt x="758526" y="1527599"/>
                  <a:pt x="765838" y="1522115"/>
                </a:cubicBezTo>
                <a:cubicBezTo>
                  <a:pt x="784479" y="1508133"/>
                  <a:pt x="807525" y="1499813"/>
                  <a:pt x="824002" y="1483335"/>
                </a:cubicBezTo>
                <a:cubicBezTo>
                  <a:pt x="851629" y="1455706"/>
                  <a:pt x="835786" y="1469015"/>
                  <a:pt x="872473" y="1444555"/>
                </a:cubicBezTo>
                <a:cubicBezTo>
                  <a:pt x="878936" y="1434860"/>
                  <a:pt x="884583" y="1424569"/>
                  <a:pt x="891861" y="1415470"/>
                </a:cubicBezTo>
                <a:cubicBezTo>
                  <a:pt x="905513" y="1398403"/>
                  <a:pt x="928633" y="1394074"/>
                  <a:pt x="901556" y="1366995"/>
                </a:cubicBezTo>
                <a:cubicBezTo>
                  <a:pt x="894331" y="1359769"/>
                  <a:pt x="882167" y="1360532"/>
                  <a:pt x="872473" y="1357300"/>
                </a:cubicBezTo>
                <a:cubicBezTo>
                  <a:pt x="862779" y="1350837"/>
                  <a:pt x="854038" y="1342642"/>
                  <a:pt x="843391" y="1337910"/>
                </a:cubicBezTo>
                <a:cubicBezTo>
                  <a:pt x="843386" y="1337908"/>
                  <a:pt x="770687" y="1313673"/>
                  <a:pt x="756143" y="1308825"/>
                </a:cubicBezTo>
                <a:lnTo>
                  <a:pt x="727061" y="1299130"/>
                </a:lnTo>
                <a:lnTo>
                  <a:pt x="697979" y="1289435"/>
                </a:lnTo>
                <a:cubicBezTo>
                  <a:pt x="688898" y="1280354"/>
                  <a:pt x="660017" y="1254007"/>
                  <a:pt x="659202" y="1240960"/>
                </a:cubicBezTo>
                <a:cubicBezTo>
                  <a:pt x="656574" y="1198906"/>
                  <a:pt x="664485" y="1156829"/>
                  <a:pt x="668896" y="1114925"/>
                </a:cubicBezTo>
                <a:cubicBezTo>
                  <a:pt x="673218" y="1073866"/>
                  <a:pt x="678949" y="1055318"/>
                  <a:pt x="688284" y="1017975"/>
                </a:cubicBezTo>
                <a:cubicBezTo>
                  <a:pt x="692305" y="949615"/>
                  <a:pt x="693110" y="858117"/>
                  <a:pt x="707673" y="785295"/>
                </a:cubicBezTo>
                <a:cubicBezTo>
                  <a:pt x="715795" y="744680"/>
                  <a:pt x="717691" y="765256"/>
                  <a:pt x="736755" y="727125"/>
                </a:cubicBezTo>
                <a:cubicBezTo>
                  <a:pt x="741325" y="717984"/>
                  <a:pt x="740175" y="706107"/>
                  <a:pt x="746449" y="698040"/>
                </a:cubicBezTo>
                <a:cubicBezTo>
                  <a:pt x="763283" y="676395"/>
                  <a:pt x="785226" y="659260"/>
                  <a:pt x="804614" y="639870"/>
                </a:cubicBezTo>
                <a:cubicBezTo>
                  <a:pt x="814308" y="630175"/>
                  <a:pt x="826092" y="622193"/>
                  <a:pt x="833697" y="610785"/>
                </a:cubicBezTo>
                <a:lnTo>
                  <a:pt x="872473" y="552615"/>
                </a:lnTo>
                <a:cubicBezTo>
                  <a:pt x="878936" y="542920"/>
                  <a:pt x="883622" y="531769"/>
                  <a:pt x="891861" y="523530"/>
                </a:cubicBezTo>
                <a:lnTo>
                  <a:pt x="920944" y="494445"/>
                </a:lnTo>
                <a:cubicBezTo>
                  <a:pt x="951974" y="401347"/>
                  <a:pt x="950534" y="430137"/>
                  <a:pt x="930638" y="290850"/>
                </a:cubicBezTo>
                <a:cubicBezTo>
                  <a:pt x="927748" y="270617"/>
                  <a:pt x="930640" y="239144"/>
                  <a:pt x="911250" y="232680"/>
                </a:cubicBezTo>
                <a:cubicBezTo>
                  <a:pt x="873496" y="220094"/>
                  <a:pt x="878936" y="208442"/>
                  <a:pt x="872473" y="203595"/>
                </a:cubicBezTo>
                <a:close/>
              </a:path>
            </a:pathLst>
          </a:custGeom>
          <a:solidFill>
            <a:srgbClr val="FF6600">
              <a:alpha val="50195"/>
            </a:srgbClr>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a:defRPr/>
            </a:pPr>
            <a:endParaRPr lang="en-US"/>
          </a:p>
        </p:txBody>
      </p:sp>
      <p:sp>
        <p:nvSpPr>
          <p:cNvPr id="20490" name="TextBox 6"/>
          <p:cNvSpPr txBox="1">
            <a:spLocks noChangeArrowheads="1"/>
          </p:cNvSpPr>
          <p:nvPr/>
        </p:nvSpPr>
        <p:spPr bwMode="auto">
          <a:xfrm rot="17928769">
            <a:off x="5752307" y="2574132"/>
            <a:ext cx="11525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000">
                <a:solidFill>
                  <a:schemeClr val="bg1"/>
                </a:solidFill>
              </a:rPr>
              <a:t>Western Abenaki</a:t>
            </a:r>
          </a:p>
        </p:txBody>
      </p:sp>
      <p:sp>
        <p:nvSpPr>
          <p:cNvPr id="15" name="Freeform 14"/>
          <p:cNvSpPr>
            <a:spLocks/>
          </p:cNvSpPr>
          <p:nvPr/>
        </p:nvSpPr>
        <p:spPr bwMode="auto">
          <a:xfrm>
            <a:off x="5710238" y="3255963"/>
            <a:ext cx="1300162" cy="893762"/>
          </a:xfrm>
          <a:custGeom>
            <a:avLst/>
            <a:gdLst/>
            <a:ahLst/>
            <a:cxnLst/>
            <a:rect l="0" t="0" r="r" b="b"/>
            <a:pathLst>
              <a:path w="1299873" h="893279">
                <a:moveTo>
                  <a:pt x="921801" y="69204"/>
                </a:moveTo>
                <a:lnTo>
                  <a:pt x="921801" y="69204"/>
                </a:lnTo>
                <a:cubicBezTo>
                  <a:pt x="895950" y="78899"/>
                  <a:pt x="869382" y="86863"/>
                  <a:pt x="844248" y="98289"/>
                </a:cubicBezTo>
                <a:cubicBezTo>
                  <a:pt x="804106" y="116537"/>
                  <a:pt x="826115" y="114314"/>
                  <a:pt x="795777" y="137069"/>
                </a:cubicBezTo>
                <a:cubicBezTo>
                  <a:pt x="673505" y="228780"/>
                  <a:pt x="784102" y="147754"/>
                  <a:pt x="708530" y="185544"/>
                </a:cubicBezTo>
                <a:cubicBezTo>
                  <a:pt x="633364" y="223131"/>
                  <a:pt x="723463" y="190261"/>
                  <a:pt x="650365" y="214629"/>
                </a:cubicBezTo>
                <a:cubicBezTo>
                  <a:pt x="583698" y="259078"/>
                  <a:pt x="614306" y="246039"/>
                  <a:pt x="563118" y="263104"/>
                </a:cubicBezTo>
                <a:cubicBezTo>
                  <a:pt x="543730" y="256641"/>
                  <a:pt x="521957" y="255051"/>
                  <a:pt x="504953" y="243714"/>
                </a:cubicBezTo>
                <a:lnTo>
                  <a:pt x="446788" y="204934"/>
                </a:lnTo>
                <a:cubicBezTo>
                  <a:pt x="431416" y="158813"/>
                  <a:pt x="434347" y="150600"/>
                  <a:pt x="408012" y="117679"/>
                </a:cubicBezTo>
                <a:cubicBezTo>
                  <a:pt x="402302" y="110541"/>
                  <a:pt x="394333" y="105427"/>
                  <a:pt x="388623" y="98289"/>
                </a:cubicBezTo>
                <a:cubicBezTo>
                  <a:pt x="381345" y="89190"/>
                  <a:pt x="377473" y="77443"/>
                  <a:pt x="369235" y="69204"/>
                </a:cubicBezTo>
                <a:cubicBezTo>
                  <a:pt x="350443" y="50410"/>
                  <a:pt x="334724" y="48004"/>
                  <a:pt x="311070" y="40119"/>
                </a:cubicBezTo>
                <a:cubicBezTo>
                  <a:pt x="228559" y="-14893"/>
                  <a:pt x="276065" y="-1235"/>
                  <a:pt x="165658" y="11034"/>
                </a:cubicBezTo>
                <a:cubicBezTo>
                  <a:pt x="162427" y="23961"/>
                  <a:pt x="155359" y="36503"/>
                  <a:pt x="155964" y="49814"/>
                </a:cubicBezTo>
                <a:cubicBezTo>
                  <a:pt x="158621" y="108282"/>
                  <a:pt x="175352" y="224324"/>
                  <a:pt x="175352" y="224324"/>
                </a:cubicBezTo>
                <a:cubicBezTo>
                  <a:pt x="168689" y="257644"/>
                  <a:pt x="165091" y="279632"/>
                  <a:pt x="155964" y="311579"/>
                </a:cubicBezTo>
                <a:cubicBezTo>
                  <a:pt x="153157" y="321405"/>
                  <a:pt x="151528" y="331901"/>
                  <a:pt x="146270" y="340664"/>
                </a:cubicBezTo>
                <a:cubicBezTo>
                  <a:pt x="141568" y="348502"/>
                  <a:pt x="132365" y="352742"/>
                  <a:pt x="126881" y="360054"/>
                </a:cubicBezTo>
                <a:cubicBezTo>
                  <a:pt x="112900" y="378697"/>
                  <a:pt x="101030" y="398834"/>
                  <a:pt x="88105" y="418224"/>
                </a:cubicBezTo>
                <a:lnTo>
                  <a:pt x="68717" y="447309"/>
                </a:lnTo>
                <a:cubicBezTo>
                  <a:pt x="65485" y="499016"/>
                  <a:pt x="64445" y="550906"/>
                  <a:pt x="59022" y="602429"/>
                </a:cubicBezTo>
                <a:cubicBezTo>
                  <a:pt x="56155" y="629666"/>
                  <a:pt x="43012" y="637721"/>
                  <a:pt x="29940" y="660599"/>
                </a:cubicBezTo>
                <a:cubicBezTo>
                  <a:pt x="22770" y="673147"/>
                  <a:pt x="17015" y="686452"/>
                  <a:pt x="10552" y="699379"/>
                </a:cubicBezTo>
                <a:cubicBezTo>
                  <a:pt x="3736" y="753915"/>
                  <a:pt x="-9328" y="809519"/>
                  <a:pt x="10552" y="864194"/>
                </a:cubicBezTo>
                <a:cubicBezTo>
                  <a:pt x="17247" y="882606"/>
                  <a:pt x="66608" y="890328"/>
                  <a:pt x="78411" y="893279"/>
                </a:cubicBezTo>
                <a:cubicBezTo>
                  <a:pt x="107493" y="890047"/>
                  <a:pt x="136965" y="889323"/>
                  <a:pt x="165658" y="883584"/>
                </a:cubicBezTo>
                <a:cubicBezTo>
                  <a:pt x="165662" y="883583"/>
                  <a:pt x="238362" y="859347"/>
                  <a:pt x="252905" y="854499"/>
                </a:cubicBezTo>
                <a:cubicBezTo>
                  <a:pt x="262599" y="851267"/>
                  <a:pt x="271872" y="846249"/>
                  <a:pt x="281988" y="844804"/>
                </a:cubicBezTo>
                <a:cubicBezTo>
                  <a:pt x="363036" y="833225"/>
                  <a:pt x="327680" y="840651"/>
                  <a:pt x="388623" y="825414"/>
                </a:cubicBezTo>
                <a:cubicBezTo>
                  <a:pt x="414551" y="829736"/>
                  <a:pt x="468162" y="838029"/>
                  <a:pt x="495259" y="844804"/>
                </a:cubicBezTo>
                <a:cubicBezTo>
                  <a:pt x="505172" y="847283"/>
                  <a:pt x="514647" y="851267"/>
                  <a:pt x="524341" y="854499"/>
                </a:cubicBezTo>
                <a:lnTo>
                  <a:pt x="669753" y="844804"/>
                </a:lnTo>
                <a:cubicBezTo>
                  <a:pt x="691619" y="836747"/>
                  <a:pt x="686423" y="794004"/>
                  <a:pt x="708530" y="786634"/>
                </a:cubicBezTo>
                <a:lnTo>
                  <a:pt x="737612" y="776939"/>
                </a:lnTo>
                <a:cubicBezTo>
                  <a:pt x="753728" y="760822"/>
                  <a:pt x="766605" y="750480"/>
                  <a:pt x="776389" y="728464"/>
                </a:cubicBezTo>
                <a:cubicBezTo>
                  <a:pt x="812033" y="648256"/>
                  <a:pt x="775348" y="690724"/>
                  <a:pt x="815166" y="650904"/>
                </a:cubicBezTo>
                <a:cubicBezTo>
                  <a:pt x="818397" y="660599"/>
                  <a:pt x="825989" y="669832"/>
                  <a:pt x="824860" y="679989"/>
                </a:cubicBezTo>
                <a:cubicBezTo>
                  <a:pt x="822603" y="700303"/>
                  <a:pt x="811934" y="718769"/>
                  <a:pt x="805471" y="738159"/>
                </a:cubicBezTo>
                <a:cubicBezTo>
                  <a:pt x="787539" y="791960"/>
                  <a:pt x="785638" y="768511"/>
                  <a:pt x="873330" y="757549"/>
                </a:cubicBezTo>
                <a:cubicBezTo>
                  <a:pt x="883024" y="754317"/>
                  <a:pt x="893273" y="752424"/>
                  <a:pt x="902413" y="747854"/>
                </a:cubicBezTo>
                <a:cubicBezTo>
                  <a:pt x="977583" y="710266"/>
                  <a:pt x="887477" y="743138"/>
                  <a:pt x="960578" y="718769"/>
                </a:cubicBezTo>
                <a:cubicBezTo>
                  <a:pt x="963809" y="734927"/>
                  <a:pt x="966698" y="751158"/>
                  <a:pt x="970272" y="767244"/>
                </a:cubicBezTo>
                <a:cubicBezTo>
                  <a:pt x="973162" y="780251"/>
                  <a:pt x="968541" y="799168"/>
                  <a:pt x="979966" y="806024"/>
                </a:cubicBezTo>
                <a:cubicBezTo>
                  <a:pt x="991391" y="812879"/>
                  <a:pt x="1005817" y="799561"/>
                  <a:pt x="1018743" y="796329"/>
                </a:cubicBezTo>
                <a:cubicBezTo>
                  <a:pt x="1028437" y="789866"/>
                  <a:pt x="1039057" y="784612"/>
                  <a:pt x="1047825" y="776939"/>
                </a:cubicBezTo>
                <a:cubicBezTo>
                  <a:pt x="1083499" y="745722"/>
                  <a:pt x="1083572" y="724742"/>
                  <a:pt x="1125378" y="718769"/>
                </a:cubicBezTo>
                <a:cubicBezTo>
                  <a:pt x="1160711" y="713721"/>
                  <a:pt x="1196469" y="712306"/>
                  <a:pt x="1232014" y="709074"/>
                </a:cubicBezTo>
                <a:cubicBezTo>
                  <a:pt x="1251173" y="702687"/>
                  <a:pt x="1276512" y="697074"/>
                  <a:pt x="1290179" y="679989"/>
                </a:cubicBezTo>
                <a:cubicBezTo>
                  <a:pt x="1296563" y="672009"/>
                  <a:pt x="1296642" y="660599"/>
                  <a:pt x="1299873" y="650904"/>
                </a:cubicBezTo>
                <a:cubicBezTo>
                  <a:pt x="1297503" y="639055"/>
                  <a:pt x="1281334" y="547774"/>
                  <a:pt x="1270790" y="544259"/>
                </a:cubicBezTo>
                <a:lnTo>
                  <a:pt x="1212625" y="524869"/>
                </a:lnTo>
                <a:cubicBezTo>
                  <a:pt x="1209394" y="534564"/>
                  <a:pt x="1201486" y="543837"/>
                  <a:pt x="1202931" y="553954"/>
                </a:cubicBezTo>
                <a:cubicBezTo>
                  <a:pt x="1209425" y="599412"/>
                  <a:pt x="1248259" y="587754"/>
                  <a:pt x="1212625" y="641209"/>
                </a:cubicBezTo>
                <a:cubicBezTo>
                  <a:pt x="1206957" y="649711"/>
                  <a:pt x="1193237" y="647672"/>
                  <a:pt x="1183543" y="650904"/>
                </a:cubicBezTo>
                <a:cubicBezTo>
                  <a:pt x="1154461" y="647672"/>
                  <a:pt x="1123795" y="651210"/>
                  <a:pt x="1096296" y="641209"/>
                </a:cubicBezTo>
                <a:cubicBezTo>
                  <a:pt x="1085346" y="637227"/>
                  <a:pt x="1081639" y="622772"/>
                  <a:pt x="1076907" y="612124"/>
                </a:cubicBezTo>
                <a:cubicBezTo>
                  <a:pt x="1068607" y="593447"/>
                  <a:pt x="1068856" y="570961"/>
                  <a:pt x="1057519" y="553954"/>
                </a:cubicBezTo>
                <a:cubicBezTo>
                  <a:pt x="1051056" y="544259"/>
                  <a:pt x="1043341" y="535291"/>
                  <a:pt x="1038131" y="524869"/>
                </a:cubicBezTo>
                <a:cubicBezTo>
                  <a:pt x="1033561" y="515728"/>
                  <a:pt x="1033400" y="504717"/>
                  <a:pt x="1028437" y="495784"/>
                </a:cubicBezTo>
                <a:cubicBezTo>
                  <a:pt x="1017121" y="475413"/>
                  <a:pt x="1002586" y="457004"/>
                  <a:pt x="989660" y="437614"/>
                </a:cubicBezTo>
                <a:lnTo>
                  <a:pt x="970272" y="408529"/>
                </a:lnTo>
                <a:cubicBezTo>
                  <a:pt x="963809" y="398834"/>
                  <a:pt x="954569" y="390498"/>
                  <a:pt x="950884" y="379444"/>
                </a:cubicBezTo>
                <a:lnTo>
                  <a:pt x="941189" y="350359"/>
                </a:lnTo>
                <a:cubicBezTo>
                  <a:pt x="946053" y="330903"/>
                  <a:pt x="950189" y="295884"/>
                  <a:pt x="970272" y="282494"/>
                </a:cubicBezTo>
                <a:cubicBezTo>
                  <a:pt x="981357" y="275103"/>
                  <a:pt x="996123" y="276031"/>
                  <a:pt x="1009048" y="272799"/>
                </a:cubicBezTo>
                <a:cubicBezTo>
                  <a:pt x="1018742" y="263104"/>
                  <a:pt x="1030526" y="255122"/>
                  <a:pt x="1038131" y="243714"/>
                </a:cubicBezTo>
                <a:cubicBezTo>
                  <a:pt x="1051056" y="224325"/>
                  <a:pt x="1051056" y="204933"/>
                  <a:pt x="1038131" y="185544"/>
                </a:cubicBezTo>
                <a:cubicBezTo>
                  <a:pt x="1030526" y="174136"/>
                  <a:pt x="1018742" y="166154"/>
                  <a:pt x="1009048" y="156459"/>
                </a:cubicBezTo>
                <a:lnTo>
                  <a:pt x="989660" y="98289"/>
                </a:lnTo>
                <a:cubicBezTo>
                  <a:pt x="986429" y="88594"/>
                  <a:pt x="989661" y="72436"/>
                  <a:pt x="979966" y="69204"/>
                </a:cubicBezTo>
                <a:lnTo>
                  <a:pt x="921801" y="69204"/>
                </a:lnTo>
                <a:close/>
              </a:path>
            </a:pathLst>
          </a:custGeom>
          <a:solidFill>
            <a:srgbClr val="FFFF00">
              <a:alpha val="50195"/>
            </a:srgbClr>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a:defRPr/>
            </a:pPr>
            <a:endParaRPr lang="en-US"/>
          </a:p>
        </p:txBody>
      </p:sp>
      <p:sp>
        <p:nvSpPr>
          <p:cNvPr id="20492" name="TextBox 15"/>
          <p:cNvSpPr txBox="1">
            <a:spLocks noChangeArrowheads="1"/>
          </p:cNvSpPr>
          <p:nvPr/>
        </p:nvSpPr>
        <p:spPr bwMode="auto">
          <a:xfrm rot="20374840">
            <a:off x="5719491" y="3671015"/>
            <a:ext cx="10086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000">
                <a:solidFill>
                  <a:schemeClr val="bg1"/>
                </a:solidFill>
              </a:rPr>
              <a:t>Various Tribes</a:t>
            </a:r>
          </a:p>
        </p:txBody>
      </p:sp>
      <p:sp>
        <p:nvSpPr>
          <p:cNvPr id="18" name="Freeform 17"/>
          <p:cNvSpPr>
            <a:spLocks/>
          </p:cNvSpPr>
          <p:nvPr/>
        </p:nvSpPr>
        <p:spPr bwMode="auto">
          <a:xfrm>
            <a:off x="5410201" y="2362201"/>
            <a:ext cx="688975" cy="1357313"/>
          </a:xfrm>
          <a:custGeom>
            <a:avLst/>
            <a:gdLst>
              <a:gd name="T0" fmla="*/ 504601 w 688284"/>
              <a:gd name="T1" fmla="*/ 0 h 1357300"/>
              <a:gd name="T2" fmla="*/ 504601 w 688284"/>
              <a:gd name="T3" fmla="*/ 0 h 1357300"/>
              <a:gd name="T4" fmla="*/ 436674 w 688284"/>
              <a:gd name="T5" fmla="*/ 48475 h 1357300"/>
              <a:gd name="T6" fmla="*/ 397859 w 688284"/>
              <a:gd name="T7" fmla="*/ 106646 h 1357300"/>
              <a:gd name="T8" fmla="*/ 359043 w 688284"/>
              <a:gd name="T9" fmla="*/ 203597 h 1357300"/>
              <a:gd name="T10" fmla="*/ 349339 w 688284"/>
              <a:gd name="T11" fmla="*/ 232682 h 1357300"/>
              <a:gd name="T12" fmla="*/ 320228 w 688284"/>
              <a:gd name="T13" fmla="*/ 339328 h 1357300"/>
              <a:gd name="T14" fmla="*/ 300820 w 688284"/>
              <a:gd name="T15" fmla="*/ 368414 h 1357300"/>
              <a:gd name="T16" fmla="*/ 271709 w 688284"/>
              <a:gd name="T17" fmla="*/ 465364 h 1357300"/>
              <a:gd name="T18" fmla="*/ 252301 w 688284"/>
              <a:gd name="T19" fmla="*/ 494450 h 1357300"/>
              <a:gd name="T20" fmla="*/ 232893 w 688284"/>
              <a:gd name="T21" fmla="*/ 552620 h 1357300"/>
              <a:gd name="T22" fmla="*/ 194078 w 688284"/>
              <a:gd name="T23" fmla="*/ 610791 h 1357300"/>
              <a:gd name="T24" fmla="*/ 164965 w 688284"/>
              <a:gd name="T25" fmla="*/ 639876 h 1357300"/>
              <a:gd name="T26" fmla="*/ 126151 w 688284"/>
              <a:gd name="T27" fmla="*/ 698047 h 1357300"/>
              <a:gd name="T28" fmla="*/ 116447 w 688284"/>
              <a:gd name="T29" fmla="*/ 727132 h 1357300"/>
              <a:gd name="T30" fmla="*/ 67927 w 688284"/>
              <a:gd name="T31" fmla="*/ 765912 h 1357300"/>
              <a:gd name="T32" fmla="*/ 48520 w 688284"/>
              <a:gd name="T33" fmla="*/ 794998 h 1357300"/>
              <a:gd name="T34" fmla="*/ 0 w 688284"/>
              <a:gd name="T35" fmla="*/ 833778 h 1357300"/>
              <a:gd name="T36" fmla="*/ 48520 w 688284"/>
              <a:gd name="T37" fmla="*/ 921034 h 1357300"/>
              <a:gd name="T38" fmla="*/ 77631 w 688284"/>
              <a:gd name="T39" fmla="*/ 940424 h 1357300"/>
              <a:gd name="T40" fmla="*/ 97038 w 688284"/>
              <a:gd name="T41" fmla="*/ 969509 h 1357300"/>
              <a:gd name="T42" fmla="*/ 106743 w 688284"/>
              <a:gd name="T43" fmla="*/ 998595 h 1357300"/>
              <a:gd name="T44" fmla="*/ 116447 w 688284"/>
              <a:gd name="T45" fmla="*/ 1221582 h 1357300"/>
              <a:gd name="T46" fmla="*/ 145558 w 688284"/>
              <a:gd name="T47" fmla="*/ 1279752 h 1357300"/>
              <a:gd name="T48" fmla="*/ 155262 w 688284"/>
              <a:gd name="T49" fmla="*/ 1308838 h 1357300"/>
              <a:gd name="T50" fmla="*/ 174670 w 688284"/>
              <a:gd name="T51" fmla="*/ 1328228 h 1357300"/>
              <a:gd name="T52" fmla="*/ 232893 w 688284"/>
              <a:gd name="T53" fmla="*/ 1357313 h 1357300"/>
              <a:gd name="T54" fmla="*/ 300820 w 688284"/>
              <a:gd name="T55" fmla="*/ 1347618 h 1357300"/>
              <a:gd name="T56" fmla="*/ 339636 w 688284"/>
              <a:gd name="T57" fmla="*/ 1337923 h 1357300"/>
              <a:gd name="T58" fmla="*/ 378452 w 688284"/>
              <a:gd name="T59" fmla="*/ 1279752 h 1357300"/>
              <a:gd name="T60" fmla="*/ 407563 w 688284"/>
              <a:gd name="T61" fmla="*/ 1221582 h 1357300"/>
              <a:gd name="T62" fmla="*/ 426970 w 688284"/>
              <a:gd name="T63" fmla="*/ 1153716 h 1357300"/>
              <a:gd name="T64" fmla="*/ 446379 w 688284"/>
              <a:gd name="T65" fmla="*/ 1085850 h 1357300"/>
              <a:gd name="T66" fmla="*/ 456082 w 688284"/>
              <a:gd name="T67" fmla="*/ 814388 h 1357300"/>
              <a:gd name="T68" fmla="*/ 475490 w 688284"/>
              <a:gd name="T69" fmla="*/ 756217 h 1357300"/>
              <a:gd name="T70" fmla="*/ 485194 w 688284"/>
              <a:gd name="T71" fmla="*/ 727132 h 1357300"/>
              <a:gd name="T72" fmla="*/ 494897 w 688284"/>
              <a:gd name="T73" fmla="*/ 698047 h 1357300"/>
              <a:gd name="T74" fmla="*/ 514306 w 688284"/>
              <a:gd name="T75" fmla="*/ 668961 h 1357300"/>
              <a:gd name="T76" fmla="*/ 533713 w 688284"/>
              <a:gd name="T77" fmla="*/ 610791 h 1357300"/>
              <a:gd name="T78" fmla="*/ 591937 w 688284"/>
              <a:gd name="T79" fmla="*/ 533230 h 1357300"/>
              <a:gd name="T80" fmla="*/ 611344 w 688284"/>
              <a:gd name="T81" fmla="*/ 475060 h 1357300"/>
              <a:gd name="T82" fmla="*/ 621048 w 688284"/>
              <a:gd name="T83" fmla="*/ 445974 h 1357300"/>
              <a:gd name="T84" fmla="*/ 640455 w 688284"/>
              <a:gd name="T85" fmla="*/ 416889 h 1357300"/>
              <a:gd name="T86" fmla="*/ 659864 w 688284"/>
              <a:gd name="T87" fmla="*/ 349023 h 1357300"/>
              <a:gd name="T88" fmla="*/ 669568 w 688284"/>
              <a:gd name="T89" fmla="*/ 310243 h 1357300"/>
              <a:gd name="T90" fmla="*/ 679271 w 688284"/>
              <a:gd name="T91" fmla="*/ 281158 h 1357300"/>
              <a:gd name="T92" fmla="*/ 688975 w 688284"/>
              <a:gd name="T93" fmla="*/ 232682 h 1357300"/>
              <a:gd name="T94" fmla="*/ 669568 w 688284"/>
              <a:gd name="T95" fmla="*/ 116341 h 1357300"/>
              <a:gd name="T96" fmla="*/ 650160 w 688284"/>
              <a:gd name="T97" fmla="*/ 87256 h 1357300"/>
              <a:gd name="T98" fmla="*/ 630752 w 688284"/>
              <a:gd name="T99" fmla="*/ 67866 h 1357300"/>
              <a:gd name="T100" fmla="*/ 611344 w 688284"/>
              <a:gd name="T101" fmla="*/ 38780 h 1357300"/>
              <a:gd name="T102" fmla="*/ 572528 w 688284"/>
              <a:gd name="T103" fmla="*/ 29085 h 1357300"/>
              <a:gd name="T104" fmla="*/ 514306 w 688284"/>
              <a:gd name="T105" fmla="*/ 9695 h 1357300"/>
              <a:gd name="T106" fmla="*/ 504601 w 688284"/>
              <a:gd name="T107" fmla="*/ 0 h 13573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88284" h="1357300">
                <a:moveTo>
                  <a:pt x="504095" y="0"/>
                </a:moveTo>
                <a:lnTo>
                  <a:pt x="504095" y="0"/>
                </a:lnTo>
                <a:cubicBezTo>
                  <a:pt x="481475" y="16158"/>
                  <a:pt x="455891" y="28818"/>
                  <a:pt x="436236" y="48475"/>
                </a:cubicBezTo>
                <a:cubicBezTo>
                  <a:pt x="419759" y="64954"/>
                  <a:pt x="407881" y="85802"/>
                  <a:pt x="397460" y="106645"/>
                </a:cubicBezTo>
                <a:cubicBezTo>
                  <a:pt x="368933" y="163705"/>
                  <a:pt x="382641" y="131717"/>
                  <a:pt x="358683" y="203595"/>
                </a:cubicBezTo>
                <a:cubicBezTo>
                  <a:pt x="355452" y="213290"/>
                  <a:pt x="350993" y="222659"/>
                  <a:pt x="348989" y="232680"/>
                </a:cubicBezTo>
                <a:cubicBezTo>
                  <a:pt x="343787" y="258694"/>
                  <a:pt x="333963" y="318240"/>
                  <a:pt x="319907" y="339325"/>
                </a:cubicBezTo>
                <a:lnTo>
                  <a:pt x="300518" y="368410"/>
                </a:lnTo>
                <a:cubicBezTo>
                  <a:pt x="295099" y="390088"/>
                  <a:pt x="280876" y="451198"/>
                  <a:pt x="271436" y="465360"/>
                </a:cubicBezTo>
                <a:cubicBezTo>
                  <a:pt x="264973" y="475055"/>
                  <a:pt x="256780" y="483798"/>
                  <a:pt x="252048" y="494445"/>
                </a:cubicBezTo>
                <a:cubicBezTo>
                  <a:pt x="243748" y="513122"/>
                  <a:pt x="243996" y="535608"/>
                  <a:pt x="232659" y="552615"/>
                </a:cubicBezTo>
                <a:cubicBezTo>
                  <a:pt x="219734" y="572005"/>
                  <a:pt x="210360" y="594307"/>
                  <a:pt x="193883" y="610785"/>
                </a:cubicBezTo>
                <a:cubicBezTo>
                  <a:pt x="184189" y="620480"/>
                  <a:pt x="173217" y="629047"/>
                  <a:pt x="164800" y="639870"/>
                </a:cubicBezTo>
                <a:cubicBezTo>
                  <a:pt x="150494" y="658265"/>
                  <a:pt x="133392" y="675932"/>
                  <a:pt x="126024" y="698040"/>
                </a:cubicBezTo>
                <a:cubicBezTo>
                  <a:pt x="122793" y="707735"/>
                  <a:pt x="121588" y="718362"/>
                  <a:pt x="116330" y="727125"/>
                </a:cubicBezTo>
                <a:cubicBezTo>
                  <a:pt x="107122" y="742473"/>
                  <a:pt x="81067" y="757099"/>
                  <a:pt x="67859" y="765905"/>
                </a:cubicBezTo>
                <a:cubicBezTo>
                  <a:pt x="61396" y="775600"/>
                  <a:pt x="55749" y="785891"/>
                  <a:pt x="48471" y="794990"/>
                </a:cubicBezTo>
                <a:cubicBezTo>
                  <a:pt x="32686" y="814723"/>
                  <a:pt x="21592" y="819374"/>
                  <a:pt x="0" y="833770"/>
                </a:cubicBezTo>
                <a:cubicBezTo>
                  <a:pt x="10102" y="864078"/>
                  <a:pt x="19898" y="901975"/>
                  <a:pt x="48471" y="921025"/>
                </a:cubicBezTo>
                <a:lnTo>
                  <a:pt x="77553" y="940415"/>
                </a:lnTo>
                <a:cubicBezTo>
                  <a:pt x="84016" y="950110"/>
                  <a:pt x="91731" y="959078"/>
                  <a:pt x="96941" y="969500"/>
                </a:cubicBezTo>
                <a:cubicBezTo>
                  <a:pt x="101511" y="978641"/>
                  <a:pt x="105852" y="988396"/>
                  <a:pt x="106636" y="998585"/>
                </a:cubicBezTo>
                <a:cubicBezTo>
                  <a:pt x="112342" y="1072764"/>
                  <a:pt x="110624" y="1147391"/>
                  <a:pt x="116330" y="1221570"/>
                </a:cubicBezTo>
                <a:cubicBezTo>
                  <a:pt x="118545" y="1250370"/>
                  <a:pt x="133083" y="1255080"/>
                  <a:pt x="145412" y="1279740"/>
                </a:cubicBezTo>
                <a:cubicBezTo>
                  <a:pt x="149982" y="1288881"/>
                  <a:pt x="149848" y="1300062"/>
                  <a:pt x="155106" y="1308825"/>
                </a:cubicBezTo>
                <a:cubicBezTo>
                  <a:pt x="159808" y="1316663"/>
                  <a:pt x="167358" y="1322505"/>
                  <a:pt x="174495" y="1328215"/>
                </a:cubicBezTo>
                <a:cubicBezTo>
                  <a:pt x="201342" y="1349694"/>
                  <a:pt x="201941" y="1347060"/>
                  <a:pt x="232659" y="1357300"/>
                </a:cubicBezTo>
                <a:cubicBezTo>
                  <a:pt x="255279" y="1354068"/>
                  <a:pt x="278037" y="1351693"/>
                  <a:pt x="300518" y="1347605"/>
                </a:cubicBezTo>
                <a:cubicBezTo>
                  <a:pt x="313627" y="1345221"/>
                  <a:pt x="329268" y="1346684"/>
                  <a:pt x="339295" y="1337910"/>
                </a:cubicBezTo>
                <a:cubicBezTo>
                  <a:pt x="356832" y="1322564"/>
                  <a:pt x="378072" y="1279740"/>
                  <a:pt x="378072" y="1279740"/>
                </a:cubicBezTo>
                <a:cubicBezTo>
                  <a:pt x="402438" y="1206633"/>
                  <a:pt x="369570" y="1296747"/>
                  <a:pt x="407154" y="1221570"/>
                </a:cubicBezTo>
                <a:cubicBezTo>
                  <a:pt x="414902" y="1206073"/>
                  <a:pt x="422401" y="1168201"/>
                  <a:pt x="426542" y="1153705"/>
                </a:cubicBezTo>
                <a:cubicBezTo>
                  <a:pt x="454368" y="1056304"/>
                  <a:pt x="415610" y="1207126"/>
                  <a:pt x="445931" y="1085840"/>
                </a:cubicBezTo>
                <a:cubicBezTo>
                  <a:pt x="449162" y="995353"/>
                  <a:pt x="447668" y="904574"/>
                  <a:pt x="455625" y="814380"/>
                </a:cubicBezTo>
                <a:cubicBezTo>
                  <a:pt x="457421" y="794020"/>
                  <a:pt x="468550" y="775600"/>
                  <a:pt x="475013" y="756210"/>
                </a:cubicBezTo>
                <a:lnTo>
                  <a:pt x="484707" y="727125"/>
                </a:lnTo>
                <a:cubicBezTo>
                  <a:pt x="487938" y="717430"/>
                  <a:pt x="488733" y="706543"/>
                  <a:pt x="494401" y="698040"/>
                </a:cubicBezTo>
                <a:lnTo>
                  <a:pt x="513790" y="668955"/>
                </a:lnTo>
                <a:cubicBezTo>
                  <a:pt x="520253" y="649565"/>
                  <a:pt x="521841" y="627792"/>
                  <a:pt x="533178" y="610785"/>
                </a:cubicBezTo>
                <a:cubicBezTo>
                  <a:pt x="577024" y="545010"/>
                  <a:pt x="555477" y="569093"/>
                  <a:pt x="591343" y="533225"/>
                </a:cubicBezTo>
                <a:lnTo>
                  <a:pt x="610731" y="475055"/>
                </a:lnTo>
                <a:cubicBezTo>
                  <a:pt x="613962" y="465360"/>
                  <a:pt x="614757" y="454473"/>
                  <a:pt x="620425" y="445970"/>
                </a:cubicBezTo>
                <a:lnTo>
                  <a:pt x="639813" y="416885"/>
                </a:lnTo>
                <a:cubicBezTo>
                  <a:pt x="670134" y="295599"/>
                  <a:pt x="631376" y="446421"/>
                  <a:pt x="659202" y="349020"/>
                </a:cubicBezTo>
                <a:cubicBezTo>
                  <a:pt x="662862" y="336208"/>
                  <a:pt x="665236" y="323052"/>
                  <a:pt x="668896" y="310240"/>
                </a:cubicBezTo>
                <a:cubicBezTo>
                  <a:pt x="671703" y="300414"/>
                  <a:pt x="676112" y="291069"/>
                  <a:pt x="678590" y="281155"/>
                </a:cubicBezTo>
                <a:cubicBezTo>
                  <a:pt x="682586" y="265169"/>
                  <a:pt x="685053" y="248838"/>
                  <a:pt x="688284" y="232680"/>
                </a:cubicBezTo>
                <a:cubicBezTo>
                  <a:pt x="685213" y="205034"/>
                  <a:pt x="685136" y="148824"/>
                  <a:pt x="668896" y="116340"/>
                </a:cubicBezTo>
                <a:cubicBezTo>
                  <a:pt x="663686" y="105918"/>
                  <a:pt x="656786" y="96354"/>
                  <a:pt x="649508" y="87255"/>
                </a:cubicBezTo>
                <a:cubicBezTo>
                  <a:pt x="643798" y="80117"/>
                  <a:pt x="635829" y="75003"/>
                  <a:pt x="630119" y="67865"/>
                </a:cubicBezTo>
                <a:cubicBezTo>
                  <a:pt x="622841" y="58766"/>
                  <a:pt x="620425" y="45244"/>
                  <a:pt x="610731" y="38780"/>
                </a:cubicBezTo>
                <a:cubicBezTo>
                  <a:pt x="599645" y="31389"/>
                  <a:pt x="584716" y="32914"/>
                  <a:pt x="571954" y="29085"/>
                </a:cubicBezTo>
                <a:cubicBezTo>
                  <a:pt x="552379" y="23212"/>
                  <a:pt x="513790" y="9695"/>
                  <a:pt x="513790" y="9695"/>
                </a:cubicBezTo>
                <a:lnTo>
                  <a:pt x="504095" y="0"/>
                </a:lnTo>
                <a:close/>
              </a:path>
            </a:pathLst>
          </a:custGeom>
          <a:solidFill>
            <a:srgbClr val="CC66FF">
              <a:alpha val="50195"/>
            </a:srgbClr>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a:defRPr/>
            </a:pPr>
            <a:endParaRPr lang="en-US"/>
          </a:p>
        </p:txBody>
      </p:sp>
      <p:sp>
        <p:nvSpPr>
          <p:cNvPr id="20494" name="TextBox 18"/>
          <p:cNvSpPr txBox="1">
            <a:spLocks noChangeArrowheads="1"/>
          </p:cNvSpPr>
          <p:nvPr/>
        </p:nvSpPr>
        <p:spPr bwMode="auto">
          <a:xfrm rot="17928769">
            <a:off x="5420520" y="2820195"/>
            <a:ext cx="6699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000">
                <a:solidFill>
                  <a:schemeClr val="bg1"/>
                </a:solidFill>
              </a:rPr>
              <a:t>Mahican</a:t>
            </a:r>
          </a:p>
        </p:txBody>
      </p:sp>
      <p:sp>
        <p:nvSpPr>
          <p:cNvPr id="20" name="Freeform 19"/>
          <p:cNvSpPr>
            <a:spLocks/>
          </p:cNvSpPr>
          <p:nvPr/>
        </p:nvSpPr>
        <p:spPr bwMode="auto">
          <a:xfrm>
            <a:off x="3938588" y="1987551"/>
            <a:ext cx="2133600" cy="1463675"/>
          </a:xfrm>
          <a:custGeom>
            <a:avLst/>
            <a:gdLst/>
            <a:ahLst/>
            <a:cxnLst/>
            <a:rect l="0" t="0" r="r" b="b"/>
            <a:pathLst>
              <a:path w="2134288" h="1463945">
                <a:moveTo>
                  <a:pt x="2132711" y="0"/>
                </a:moveTo>
                <a:lnTo>
                  <a:pt x="2132711" y="0"/>
                </a:lnTo>
                <a:lnTo>
                  <a:pt x="2084240" y="145425"/>
                </a:lnTo>
                <a:cubicBezTo>
                  <a:pt x="2081009" y="155120"/>
                  <a:pt x="2080214" y="166007"/>
                  <a:pt x="2074546" y="174510"/>
                </a:cubicBezTo>
                <a:cubicBezTo>
                  <a:pt x="2068083" y="184205"/>
                  <a:pt x="2059890" y="192948"/>
                  <a:pt x="2055158" y="203595"/>
                </a:cubicBezTo>
                <a:cubicBezTo>
                  <a:pt x="2046858" y="222272"/>
                  <a:pt x="2042232" y="242375"/>
                  <a:pt x="2035769" y="261765"/>
                </a:cubicBezTo>
                <a:cubicBezTo>
                  <a:pt x="2032538" y="271460"/>
                  <a:pt x="2033301" y="283623"/>
                  <a:pt x="2026075" y="290850"/>
                </a:cubicBezTo>
                <a:cubicBezTo>
                  <a:pt x="2016381" y="300545"/>
                  <a:pt x="2008400" y="312330"/>
                  <a:pt x="1996993" y="319935"/>
                </a:cubicBezTo>
                <a:cubicBezTo>
                  <a:pt x="1988491" y="325604"/>
                  <a:pt x="1977604" y="326398"/>
                  <a:pt x="1967910" y="329630"/>
                </a:cubicBezTo>
                <a:cubicBezTo>
                  <a:pt x="1958216" y="336093"/>
                  <a:pt x="1947066" y="340781"/>
                  <a:pt x="1938828" y="349020"/>
                </a:cubicBezTo>
                <a:cubicBezTo>
                  <a:pt x="1930590" y="357259"/>
                  <a:pt x="1926718" y="369006"/>
                  <a:pt x="1919440" y="378105"/>
                </a:cubicBezTo>
                <a:cubicBezTo>
                  <a:pt x="1913730" y="385243"/>
                  <a:pt x="1906514" y="391032"/>
                  <a:pt x="1900051" y="397495"/>
                </a:cubicBezTo>
                <a:cubicBezTo>
                  <a:pt x="1893588" y="416885"/>
                  <a:pt x="1892000" y="438658"/>
                  <a:pt x="1880663" y="455665"/>
                </a:cubicBezTo>
                <a:cubicBezTo>
                  <a:pt x="1855199" y="493865"/>
                  <a:pt x="1855731" y="487539"/>
                  <a:pt x="1841887" y="542920"/>
                </a:cubicBezTo>
                <a:lnTo>
                  <a:pt x="1812804" y="659260"/>
                </a:lnTo>
                <a:cubicBezTo>
                  <a:pt x="1809573" y="672187"/>
                  <a:pt x="1810501" y="686953"/>
                  <a:pt x="1803110" y="698040"/>
                </a:cubicBezTo>
                <a:cubicBezTo>
                  <a:pt x="1796647" y="707735"/>
                  <a:pt x="1788932" y="716703"/>
                  <a:pt x="1783722" y="727125"/>
                </a:cubicBezTo>
                <a:cubicBezTo>
                  <a:pt x="1771958" y="750656"/>
                  <a:pt x="1770969" y="780353"/>
                  <a:pt x="1764333" y="804685"/>
                </a:cubicBezTo>
                <a:cubicBezTo>
                  <a:pt x="1758956" y="824404"/>
                  <a:pt x="1756282" y="845848"/>
                  <a:pt x="1744945" y="862855"/>
                </a:cubicBezTo>
                <a:cubicBezTo>
                  <a:pt x="1732020" y="882245"/>
                  <a:pt x="1713538" y="898918"/>
                  <a:pt x="1706169" y="921025"/>
                </a:cubicBezTo>
                <a:cubicBezTo>
                  <a:pt x="1702937" y="930720"/>
                  <a:pt x="1702142" y="941607"/>
                  <a:pt x="1696474" y="950110"/>
                </a:cubicBezTo>
                <a:cubicBezTo>
                  <a:pt x="1688869" y="961518"/>
                  <a:pt x="1675809" y="968373"/>
                  <a:pt x="1667392" y="979195"/>
                </a:cubicBezTo>
                <a:cubicBezTo>
                  <a:pt x="1653086" y="997590"/>
                  <a:pt x="1641541" y="1017975"/>
                  <a:pt x="1628615" y="1037365"/>
                </a:cubicBezTo>
                <a:cubicBezTo>
                  <a:pt x="1622152" y="1047060"/>
                  <a:pt x="1618921" y="1059986"/>
                  <a:pt x="1609227" y="1066450"/>
                </a:cubicBezTo>
                <a:cubicBezTo>
                  <a:pt x="1599533" y="1072913"/>
                  <a:pt x="1589243" y="1078561"/>
                  <a:pt x="1580145" y="1085840"/>
                </a:cubicBezTo>
                <a:cubicBezTo>
                  <a:pt x="1573008" y="1091550"/>
                  <a:pt x="1568068" y="1099746"/>
                  <a:pt x="1560756" y="1105230"/>
                </a:cubicBezTo>
                <a:cubicBezTo>
                  <a:pt x="1542115" y="1119212"/>
                  <a:pt x="1502592" y="1144010"/>
                  <a:pt x="1502592" y="1144010"/>
                </a:cubicBezTo>
                <a:cubicBezTo>
                  <a:pt x="1483717" y="1200634"/>
                  <a:pt x="1507665" y="1148631"/>
                  <a:pt x="1463815" y="1192485"/>
                </a:cubicBezTo>
                <a:cubicBezTo>
                  <a:pt x="1455577" y="1200724"/>
                  <a:pt x="1452099" y="1212801"/>
                  <a:pt x="1444427" y="1221570"/>
                </a:cubicBezTo>
                <a:cubicBezTo>
                  <a:pt x="1374671" y="1301299"/>
                  <a:pt x="1421621" y="1245634"/>
                  <a:pt x="1366874" y="1289435"/>
                </a:cubicBezTo>
                <a:cubicBezTo>
                  <a:pt x="1359737" y="1295145"/>
                  <a:pt x="1355323" y="1304122"/>
                  <a:pt x="1347485" y="1308825"/>
                </a:cubicBezTo>
                <a:cubicBezTo>
                  <a:pt x="1336624" y="1315342"/>
                  <a:pt x="1288078" y="1325679"/>
                  <a:pt x="1279626" y="1328215"/>
                </a:cubicBezTo>
                <a:cubicBezTo>
                  <a:pt x="1260051" y="1334088"/>
                  <a:pt x="1241288" y="1342648"/>
                  <a:pt x="1221461" y="1347605"/>
                </a:cubicBezTo>
                <a:cubicBezTo>
                  <a:pt x="1100244" y="1377912"/>
                  <a:pt x="1250952" y="1339178"/>
                  <a:pt x="1153602" y="1366995"/>
                </a:cubicBezTo>
                <a:cubicBezTo>
                  <a:pt x="1140792" y="1370655"/>
                  <a:pt x="1127636" y="1373030"/>
                  <a:pt x="1114826" y="1376690"/>
                </a:cubicBezTo>
                <a:cubicBezTo>
                  <a:pt x="1105000" y="1379498"/>
                  <a:pt x="1095657" y="1383906"/>
                  <a:pt x="1085743" y="1386385"/>
                </a:cubicBezTo>
                <a:cubicBezTo>
                  <a:pt x="1069758" y="1390382"/>
                  <a:pt x="1053258" y="1392083"/>
                  <a:pt x="1037273" y="1396080"/>
                </a:cubicBezTo>
                <a:cubicBezTo>
                  <a:pt x="983594" y="1409501"/>
                  <a:pt x="1024834" y="1412156"/>
                  <a:pt x="940331" y="1415470"/>
                </a:cubicBezTo>
                <a:cubicBezTo>
                  <a:pt x="798223" y="1421043"/>
                  <a:pt x="655970" y="1421933"/>
                  <a:pt x="513789" y="1425165"/>
                </a:cubicBezTo>
                <a:cubicBezTo>
                  <a:pt x="504095" y="1428397"/>
                  <a:pt x="494532" y="1432053"/>
                  <a:pt x="484707" y="1434860"/>
                </a:cubicBezTo>
                <a:cubicBezTo>
                  <a:pt x="471896" y="1438521"/>
                  <a:pt x="458692" y="1440726"/>
                  <a:pt x="445930" y="1444555"/>
                </a:cubicBezTo>
                <a:cubicBezTo>
                  <a:pt x="426355" y="1450428"/>
                  <a:pt x="387765" y="1463945"/>
                  <a:pt x="387765" y="1463945"/>
                </a:cubicBezTo>
                <a:cubicBezTo>
                  <a:pt x="300518" y="1460713"/>
                  <a:pt x="212972" y="1462155"/>
                  <a:pt x="126023" y="1454250"/>
                </a:cubicBezTo>
                <a:cubicBezTo>
                  <a:pt x="105670" y="1452400"/>
                  <a:pt x="67859" y="1434860"/>
                  <a:pt x="67859" y="1434860"/>
                </a:cubicBezTo>
                <a:cubicBezTo>
                  <a:pt x="64627" y="1425165"/>
                  <a:pt x="57036" y="1415932"/>
                  <a:pt x="58164" y="1405775"/>
                </a:cubicBezTo>
                <a:cubicBezTo>
                  <a:pt x="60421" y="1385461"/>
                  <a:pt x="71090" y="1366995"/>
                  <a:pt x="77553" y="1347605"/>
                </a:cubicBezTo>
                <a:lnTo>
                  <a:pt x="96941" y="1289435"/>
                </a:lnTo>
                <a:lnTo>
                  <a:pt x="106635" y="1260350"/>
                </a:lnTo>
                <a:lnTo>
                  <a:pt x="116329" y="1231265"/>
                </a:lnTo>
                <a:cubicBezTo>
                  <a:pt x="113098" y="1211875"/>
                  <a:pt x="116387" y="1190163"/>
                  <a:pt x="106635" y="1173095"/>
                </a:cubicBezTo>
                <a:cubicBezTo>
                  <a:pt x="101566" y="1164223"/>
                  <a:pt x="86315" y="1168658"/>
                  <a:pt x="77553" y="1163400"/>
                </a:cubicBezTo>
                <a:cubicBezTo>
                  <a:pt x="11019" y="1123476"/>
                  <a:pt x="111464" y="1161778"/>
                  <a:pt x="29082" y="1134315"/>
                </a:cubicBezTo>
                <a:cubicBezTo>
                  <a:pt x="19279" y="1119609"/>
                  <a:pt x="0" y="1096214"/>
                  <a:pt x="0" y="1076145"/>
                </a:cubicBezTo>
                <a:cubicBezTo>
                  <a:pt x="0" y="1033057"/>
                  <a:pt x="32309" y="1039521"/>
                  <a:pt x="67859" y="1027670"/>
                </a:cubicBezTo>
                <a:cubicBezTo>
                  <a:pt x="109583" y="1013761"/>
                  <a:pt x="87025" y="1020454"/>
                  <a:pt x="135718" y="1008280"/>
                </a:cubicBezTo>
                <a:cubicBezTo>
                  <a:pt x="180957" y="1011512"/>
                  <a:pt x="226330" y="1013227"/>
                  <a:pt x="271435" y="1017975"/>
                </a:cubicBezTo>
                <a:cubicBezTo>
                  <a:pt x="287821" y="1019700"/>
                  <a:pt x="303574" y="1025492"/>
                  <a:pt x="319906" y="1027670"/>
                </a:cubicBezTo>
                <a:cubicBezTo>
                  <a:pt x="352096" y="1031962"/>
                  <a:pt x="384624" y="1033337"/>
                  <a:pt x="416848" y="1037365"/>
                </a:cubicBezTo>
                <a:cubicBezTo>
                  <a:pt x="436352" y="1039803"/>
                  <a:pt x="455400" y="1045752"/>
                  <a:pt x="475012" y="1047060"/>
                </a:cubicBezTo>
                <a:cubicBezTo>
                  <a:pt x="552461" y="1052224"/>
                  <a:pt x="630119" y="1053523"/>
                  <a:pt x="707672" y="1056755"/>
                </a:cubicBezTo>
                <a:cubicBezTo>
                  <a:pt x="790762" y="1073374"/>
                  <a:pt x="819252" y="1083278"/>
                  <a:pt x="930637" y="1056755"/>
                </a:cubicBezTo>
                <a:cubicBezTo>
                  <a:pt x="946355" y="1053012"/>
                  <a:pt x="950026" y="1030902"/>
                  <a:pt x="959720" y="1017975"/>
                </a:cubicBezTo>
                <a:cubicBezTo>
                  <a:pt x="982963" y="948239"/>
                  <a:pt x="954763" y="1035325"/>
                  <a:pt x="979108" y="950110"/>
                </a:cubicBezTo>
                <a:cubicBezTo>
                  <a:pt x="981915" y="940284"/>
                  <a:pt x="985571" y="930720"/>
                  <a:pt x="988802" y="921025"/>
                </a:cubicBezTo>
                <a:cubicBezTo>
                  <a:pt x="985571" y="908098"/>
                  <a:pt x="982768" y="895057"/>
                  <a:pt x="979108" y="882245"/>
                </a:cubicBezTo>
                <a:cubicBezTo>
                  <a:pt x="976301" y="872419"/>
                  <a:pt x="969414" y="863379"/>
                  <a:pt x="969414" y="853160"/>
                </a:cubicBezTo>
                <a:cubicBezTo>
                  <a:pt x="969414" y="844565"/>
                  <a:pt x="981152" y="789371"/>
                  <a:pt x="988802" y="775600"/>
                </a:cubicBezTo>
                <a:cubicBezTo>
                  <a:pt x="1000118" y="755229"/>
                  <a:pt x="1027579" y="717430"/>
                  <a:pt x="1027579" y="717430"/>
                </a:cubicBezTo>
                <a:cubicBezTo>
                  <a:pt x="1039768" y="680858"/>
                  <a:pt x="1042717" y="663509"/>
                  <a:pt x="1076049" y="630175"/>
                </a:cubicBezTo>
                <a:cubicBezTo>
                  <a:pt x="1082512" y="623712"/>
                  <a:pt x="1089728" y="617923"/>
                  <a:pt x="1095438" y="610785"/>
                </a:cubicBezTo>
                <a:cubicBezTo>
                  <a:pt x="1102716" y="601686"/>
                  <a:pt x="1107367" y="590651"/>
                  <a:pt x="1114826" y="581700"/>
                </a:cubicBezTo>
                <a:cubicBezTo>
                  <a:pt x="1143300" y="547527"/>
                  <a:pt x="1161538" y="540860"/>
                  <a:pt x="1202073" y="513835"/>
                </a:cubicBezTo>
                <a:lnTo>
                  <a:pt x="1260238" y="475055"/>
                </a:lnTo>
                <a:cubicBezTo>
                  <a:pt x="1269932" y="468592"/>
                  <a:pt x="1278267" y="459350"/>
                  <a:pt x="1289320" y="455665"/>
                </a:cubicBezTo>
                <a:lnTo>
                  <a:pt x="1318403" y="445970"/>
                </a:lnTo>
                <a:cubicBezTo>
                  <a:pt x="1401748" y="390401"/>
                  <a:pt x="1296297" y="457024"/>
                  <a:pt x="1376568" y="416885"/>
                </a:cubicBezTo>
                <a:cubicBezTo>
                  <a:pt x="1386989" y="411674"/>
                  <a:pt x="1395003" y="402227"/>
                  <a:pt x="1405650" y="397495"/>
                </a:cubicBezTo>
                <a:cubicBezTo>
                  <a:pt x="1424326" y="389194"/>
                  <a:pt x="1443988" y="383062"/>
                  <a:pt x="1463815" y="378105"/>
                </a:cubicBezTo>
                <a:cubicBezTo>
                  <a:pt x="1483494" y="373185"/>
                  <a:pt x="1512202" y="367061"/>
                  <a:pt x="1531674" y="358715"/>
                </a:cubicBezTo>
                <a:cubicBezTo>
                  <a:pt x="1544957" y="353022"/>
                  <a:pt x="1557033" y="344693"/>
                  <a:pt x="1570451" y="339325"/>
                </a:cubicBezTo>
                <a:cubicBezTo>
                  <a:pt x="1589426" y="331734"/>
                  <a:pt x="1611611" y="331272"/>
                  <a:pt x="1628615" y="319935"/>
                </a:cubicBezTo>
                <a:cubicBezTo>
                  <a:pt x="1695282" y="275486"/>
                  <a:pt x="1664673" y="288524"/>
                  <a:pt x="1715863" y="271460"/>
                </a:cubicBezTo>
                <a:lnTo>
                  <a:pt x="1803110" y="213290"/>
                </a:lnTo>
                <a:cubicBezTo>
                  <a:pt x="1812804" y="206827"/>
                  <a:pt x="1821139" y="197585"/>
                  <a:pt x="1832192" y="193900"/>
                </a:cubicBezTo>
                <a:lnTo>
                  <a:pt x="1861275" y="184205"/>
                </a:lnTo>
                <a:cubicBezTo>
                  <a:pt x="1870969" y="177742"/>
                  <a:pt x="1881259" y="172094"/>
                  <a:pt x="1890357" y="164815"/>
                </a:cubicBezTo>
                <a:cubicBezTo>
                  <a:pt x="1897494" y="159105"/>
                  <a:pt x="1901571" y="149513"/>
                  <a:pt x="1909746" y="145425"/>
                </a:cubicBezTo>
                <a:cubicBezTo>
                  <a:pt x="1963936" y="118328"/>
                  <a:pt x="1942652" y="159034"/>
                  <a:pt x="2006687" y="116340"/>
                </a:cubicBezTo>
                <a:lnTo>
                  <a:pt x="2064852" y="77560"/>
                </a:lnTo>
                <a:cubicBezTo>
                  <a:pt x="2074546" y="71097"/>
                  <a:pt x="2085696" y="66409"/>
                  <a:pt x="2093934" y="58170"/>
                </a:cubicBezTo>
                <a:cubicBezTo>
                  <a:pt x="2100397" y="51707"/>
                  <a:pt x="2107613" y="45918"/>
                  <a:pt x="2113323" y="38780"/>
                </a:cubicBezTo>
                <a:cubicBezTo>
                  <a:pt x="2157174" y="-16038"/>
                  <a:pt x="2115872" y="26536"/>
                  <a:pt x="2132711" y="0"/>
                </a:cubicBezTo>
                <a:close/>
              </a:path>
            </a:pathLst>
          </a:custGeom>
          <a:solidFill>
            <a:srgbClr val="8000FF">
              <a:alpha val="50195"/>
            </a:srgbClr>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a:defRPr/>
            </a:pPr>
            <a:endParaRPr lang="en-US"/>
          </a:p>
        </p:txBody>
      </p:sp>
      <p:sp>
        <p:nvSpPr>
          <p:cNvPr id="20496" name="TextBox 20"/>
          <p:cNvSpPr txBox="1">
            <a:spLocks noChangeArrowheads="1"/>
          </p:cNvSpPr>
          <p:nvPr/>
        </p:nvSpPr>
        <p:spPr bwMode="auto">
          <a:xfrm rot="18821950">
            <a:off x="4867276" y="2860676"/>
            <a:ext cx="6397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000">
                <a:solidFill>
                  <a:schemeClr val="bg1"/>
                </a:solidFill>
              </a:rPr>
              <a:t>Iroquois</a:t>
            </a:r>
          </a:p>
        </p:txBody>
      </p:sp>
      <p:sp>
        <p:nvSpPr>
          <p:cNvPr id="22" name="Freeform 21"/>
          <p:cNvSpPr>
            <a:spLocks/>
          </p:cNvSpPr>
          <p:nvPr/>
        </p:nvSpPr>
        <p:spPr bwMode="auto">
          <a:xfrm>
            <a:off x="4510089" y="3257550"/>
            <a:ext cx="1404937" cy="2122488"/>
          </a:xfrm>
          <a:custGeom>
            <a:avLst/>
            <a:gdLst/>
            <a:ahLst/>
            <a:cxnLst/>
            <a:rect l="0" t="0" r="r" b="b"/>
            <a:pathLst>
              <a:path w="1405651" h="2123205">
                <a:moveTo>
                  <a:pt x="1405651" y="1066450"/>
                </a:moveTo>
                <a:lnTo>
                  <a:pt x="1405651" y="1066450"/>
                </a:lnTo>
                <a:cubicBezTo>
                  <a:pt x="1387159" y="1040560"/>
                  <a:pt x="1370349" y="988890"/>
                  <a:pt x="1328097" y="988890"/>
                </a:cubicBezTo>
                <a:cubicBezTo>
                  <a:pt x="1317879" y="988890"/>
                  <a:pt x="1308709" y="995353"/>
                  <a:pt x="1299015" y="998585"/>
                </a:cubicBezTo>
                <a:cubicBezTo>
                  <a:pt x="1282858" y="995353"/>
                  <a:pt x="1264253" y="998030"/>
                  <a:pt x="1250544" y="988890"/>
                </a:cubicBezTo>
                <a:cubicBezTo>
                  <a:pt x="1229393" y="974788"/>
                  <a:pt x="1245844" y="944822"/>
                  <a:pt x="1250544" y="930720"/>
                </a:cubicBezTo>
                <a:cubicBezTo>
                  <a:pt x="1247313" y="911330"/>
                  <a:pt x="1249640" y="890132"/>
                  <a:pt x="1240850" y="872550"/>
                </a:cubicBezTo>
                <a:cubicBezTo>
                  <a:pt x="1235640" y="862129"/>
                  <a:pt x="1220866" y="860439"/>
                  <a:pt x="1211768" y="853160"/>
                </a:cubicBezTo>
                <a:cubicBezTo>
                  <a:pt x="1204631" y="847450"/>
                  <a:pt x="1198842" y="840233"/>
                  <a:pt x="1192379" y="833770"/>
                </a:cubicBezTo>
                <a:cubicBezTo>
                  <a:pt x="1173972" y="778543"/>
                  <a:pt x="1180010" y="810202"/>
                  <a:pt x="1192379" y="717430"/>
                </a:cubicBezTo>
                <a:cubicBezTo>
                  <a:pt x="1197139" y="681726"/>
                  <a:pt x="1202137" y="654194"/>
                  <a:pt x="1211768" y="620480"/>
                </a:cubicBezTo>
                <a:cubicBezTo>
                  <a:pt x="1214575" y="610654"/>
                  <a:pt x="1218655" y="601221"/>
                  <a:pt x="1221462" y="591395"/>
                </a:cubicBezTo>
                <a:cubicBezTo>
                  <a:pt x="1245807" y="506180"/>
                  <a:pt x="1217607" y="593266"/>
                  <a:pt x="1240850" y="523530"/>
                </a:cubicBezTo>
                <a:cubicBezTo>
                  <a:pt x="1237619" y="510603"/>
                  <a:pt x="1237766" y="496319"/>
                  <a:pt x="1231156" y="484750"/>
                </a:cubicBezTo>
                <a:cubicBezTo>
                  <a:pt x="1209073" y="446100"/>
                  <a:pt x="1193105" y="455846"/>
                  <a:pt x="1153603" y="445970"/>
                </a:cubicBezTo>
                <a:cubicBezTo>
                  <a:pt x="1143689" y="443491"/>
                  <a:pt x="1134214" y="439507"/>
                  <a:pt x="1124520" y="436275"/>
                </a:cubicBezTo>
                <a:cubicBezTo>
                  <a:pt x="1056661" y="391031"/>
                  <a:pt x="1079281" y="416884"/>
                  <a:pt x="1046967" y="368410"/>
                </a:cubicBezTo>
                <a:cubicBezTo>
                  <a:pt x="1039284" y="345358"/>
                  <a:pt x="1031636" y="324892"/>
                  <a:pt x="1027579" y="300545"/>
                </a:cubicBezTo>
                <a:cubicBezTo>
                  <a:pt x="1020502" y="258079"/>
                  <a:pt x="1016788" y="198111"/>
                  <a:pt x="1008191" y="155120"/>
                </a:cubicBezTo>
                <a:cubicBezTo>
                  <a:pt x="1006187" y="145099"/>
                  <a:pt x="1001304" y="135861"/>
                  <a:pt x="998497" y="126035"/>
                </a:cubicBezTo>
                <a:cubicBezTo>
                  <a:pt x="994837" y="113223"/>
                  <a:pt x="992631" y="100018"/>
                  <a:pt x="988802" y="87255"/>
                </a:cubicBezTo>
                <a:cubicBezTo>
                  <a:pt x="973200" y="35244"/>
                  <a:pt x="982161" y="30611"/>
                  <a:pt x="940332" y="9695"/>
                </a:cubicBezTo>
                <a:cubicBezTo>
                  <a:pt x="931192" y="5125"/>
                  <a:pt x="920943" y="3232"/>
                  <a:pt x="911249" y="0"/>
                </a:cubicBezTo>
                <a:cubicBezTo>
                  <a:pt x="901555" y="3232"/>
                  <a:pt x="890146" y="3311"/>
                  <a:pt x="882167" y="9695"/>
                </a:cubicBezTo>
                <a:cubicBezTo>
                  <a:pt x="873069" y="16974"/>
                  <a:pt x="870057" y="29681"/>
                  <a:pt x="862779" y="38780"/>
                </a:cubicBezTo>
                <a:cubicBezTo>
                  <a:pt x="857069" y="45918"/>
                  <a:pt x="850527" y="52460"/>
                  <a:pt x="843390" y="58170"/>
                </a:cubicBezTo>
                <a:cubicBezTo>
                  <a:pt x="744725" y="137109"/>
                  <a:pt x="917591" y="-10693"/>
                  <a:pt x="756143" y="96950"/>
                </a:cubicBezTo>
                <a:cubicBezTo>
                  <a:pt x="738799" y="108514"/>
                  <a:pt x="720362" y="124491"/>
                  <a:pt x="697978" y="126035"/>
                </a:cubicBezTo>
                <a:cubicBezTo>
                  <a:pt x="614099" y="131820"/>
                  <a:pt x="529946" y="132498"/>
                  <a:pt x="445930" y="135730"/>
                </a:cubicBezTo>
                <a:cubicBezTo>
                  <a:pt x="391641" y="141763"/>
                  <a:pt x="359596" y="142773"/>
                  <a:pt x="310212" y="155120"/>
                </a:cubicBezTo>
                <a:cubicBezTo>
                  <a:pt x="300299" y="157599"/>
                  <a:pt x="290824" y="161583"/>
                  <a:pt x="281130" y="164815"/>
                </a:cubicBezTo>
                <a:cubicBezTo>
                  <a:pt x="268204" y="174510"/>
                  <a:pt x="255501" y="184508"/>
                  <a:pt x="242353" y="193900"/>
                </a:cubicBezTo>
                <a:cubicBezTo>
                  <a:pt x="232872" y="200672"/>
                  <a:pt x="221509" y="205051"/>
                  <a:pt x="213271" y="213290"/>
                </a:cubicBezTo>
                <a:cubicBezTo>
                  <a:pt x="205033" y="221529"/>
                  <a:pt x="201161" y="233276"/>
                  <a:pt x="193883" y="242375"/>
                </a:cubicBezTo>
                <a:cubicBezTo>
                  <a:pt x="188173" y="249513"/>
                  <a:pt x="180957" y="255302"/>
                  <a:pt x="174494" y="261765"/>
                </a:cubicBezTo>
                <a:cubicBezTo>
                  <a:pt x="177726" y="290850"/>
                  <a:pt x="178450" y="320324"/>
                  <a:pt x="184189" y="349020"/>
                </a:cubicBezTo>
                <a:cubicBezTo>
                  <a:pt x="188197" y="369062"/>
                  <a:pt x="198620" y="387361"/>
                  <a:pt x="203577" y="407190"/>
                </a:cubicBezTo>
                <a:lnTo>
                  <a:pt x="213271" y="445970"/>
                </a:lnTo>
                <a:cubicBezTo>
                  <a:pt x="210040" y="491213"/>
                  <a:pt x="210305" y="536843"/>
                  <a:pt x="203577" y="581700"/>
                </a:cubicBezTo>
                <a:cubicBezTo>
                  <a:pt x="195809" y="633493"/>
                  <a:pt x="173876" y="655340"/>
                  <a:pt x="145412" y="698040"/>
                </a:cubicBezTo>
                <a:cubicBezTo>
                  <a:pt x="85732" y="787568"/>
                  <a:pt x="161894" y="677436"/>
                  <a:pt x="106635" y="746515"/>
                </a:cubicBezTo>
                <a:cubicBezTo>
                  <a:pt x="99357" y="755614"/>
                  <a:pt x="94919" y="766831"/>
                  <a:pt x="87247" y="775600"/>
                </a:cubicBezTo>
                <a:cubicBezTo>
                  <a:pt x="72201" y="792797"/>
                  <a:pt x="38776" y="824075"/>
                  <a:pt x="38776" y="824075"/>
                </a:cubicBezTo>
                <a:cubicBezTo>
                  <a:pt x="35545" y="833770"/>
                  <a:pt x="33652" y="844019"/>
                  <a:pt x="29082" y="853160"/>
                </a:cubicBezTo>
                <a:cubicBezTo>
                  <a:pt x="-8502" y="928337"/>
                  <a:pt x="24366" y="838223"/>
                  <a:pt x="0" y="911330"/>
                </a:cubicBezTo>
                <a:cubicBezTo>
                  <a:pt x="3231" y="985658"/>
                  <a:pt x="4576" y="1060093"/>
                  <a:pt x="9694" y="1134315"/>
                </a:cubicBezTo>
                <a:cubicBezTo>
                  <a:pt x="11046" y="1153926"/>
                  <a:pt x="13740" y="1173656"/>
                  <a:pt x="19388" y="1192485"/>
                </a:cubicBezTo>
                <a:cubicBezTo>
                  <a:pt x="23540" y="1206328"/>
                  <a:pt x="33083" y="1217981"/>
                  <a:pt x="38776" y="1231265"/>
                </a:cubicBezTo>
                <a:cubicBezTo>
                  <a:pt x="42801" y="1240658"/>
                  <a:pt x="42531" y="1252034"/>
                  <a:pt x="48471" y="1260350"/>
                </a:cubicBezTo>
                <a:cubicBezTo>
                  <a:pt x="59096" y="1275226"/>
                  <a:pt x="75210" y="1285372"/>
                  <a:pt x="87247" y="1299130"/>
                </a:cubicBezTo>
                <a:cubicBezTo>
                  <a:pt x="97887" y="1311291"/>
                  <a:pt x="107065" y="1324673"/>
                  <a:pt x="116330" y="1337910"/>
                </a:cubicBezTo>
                <a:cubicBezTo>
                  <a:pt x="129693" y="1357001"/>
                  <a:pt x="142181" y="1376690"/>
                  <a:pt x="155106" y="1396080"/>
                </a:cubicBezTo>
                <a:cubicBezTo>
                  <a:pt x="161569" y="1405775"/>
                  <a:pt x="170809" y="1414111"/>
                  <a:pt x="174494" y="1425165"/>
                </a:cubicBezTo>
                <a:cubicBezTo>
                  <a:pt x="181699" y="1446780"/>
                  <a:pt x="189604" y="1475063"/>
                  <a:pt x="203577" y="1493030"/>
                </a:cubicBezTo>
                <a:cubicBezTo>
                  <a:pt x="217605" y="1511068"/>
                  <a:pt x="252048" y="1541505"/>
                  <a:pt x="252048" y="1541505"/>
                </a:cubicBezTo>
                <a:cubicBezTo>
                  <a:pt x="258782" y="1561710"/>
                  <a:pt x="267820" y="1593396"/>
                  <a:pt x="281130" y="1609370"/>
                </a:cubicBezTo>
                <a:cubicBezTo>
                  <a:pt x="288588" y="1618321"/>
                  <a:pt x="300518" y="1622297"/>
                  <a:pt x="310212" y="1628760"/>
                </a:cubicBezTo>
                <a:cubicBezTo>
                  <a:pt x="313444" y="1638455"/>
                  <a:pt x="315337" y="1648704"/>
                  <a:pt x="319907" y="1657845"/>
                </a:cubicBezTo>
                <a:cubicBezTo>
                  <a:pt x="325117" y="1668267"/>
                  <a:pt x="334706" y="1676220"/>
                  <a:pt x="339295" y="1686930"/>
                </a:cubicBezTo>
                <a:cubicBezTo>
                  <a:pt x="344543" y="1699177"/>
                  <a:pt x="343031" y="1713792"/>
                  <a:pt x="348989" y="1725710"/>
                </a:cubicBezTo>
                <a:cubicBezTo>
                  <a:pt x="394510" y="1816760"/>
                  <a:pt x="378134" y="1750103"/>
                  <a:pt x="407154" y="1822660"/>
                </a:cubicBezTo>
                <a:cubicBezTo>
                  <a:pt x="414744" y="1841637"/>
                  <a:pt x="420079" y="1861440"/>
                  <a:pt x="426542" y="1880830"/>
                </a:cubicBezTo>
                <a:lnTo>
                  <a:pt x="445930" y="1939000"/>
                </a:lnTo>
                <a:lnTo>
                  <a:pt x="455625" y="1968085"/>
                </a:lnTo>
                <a:cubicBezTo>
                  <a:pt x="458856" y="1977780"/>
                  <a:pt x="459651" y="1988667"/>
                  <a:pt x="465319" y="1997170"/>
                </a:cubicBezTo>
                <a:cubicBezTo>
                  <a:pt x="471782" y="2006865"/>
                  <a:pt x="479497" y="2015833"/>
                  <a:pt x="484707" y="2026255"/>
                </a:cubicBezTo>
                <a:cubicBezTo>
                  <a:pt x="489277" y="2035396"/>
                  <a:pt x="489831" y="2046199"/>
                  <a:pt x="494401" y="2055340"/>
                </a:cubicBezTo>
                <a:cubicBezTo>
                  <a:pt x="500063" y="2066664"/>
                  <a:pt x="520295" y="2096085"/>
                  <a:pt x="533178" y="2103815"/>
                </a:cubicBezTo>
                <a:cubicBezTo>
                  <a:pt x="543113" y="2109776"/>
                  <a:pt x="593793" y="2121394"/>
                  <a:pt x="601037" y="2123205"/>
                </a:cubicBezTo>
                <a:cubicBezTo>
                  <a:pt x="610731" y="2116742"/>
                  <a:pt x="621881" y="2112054"/>
                  <a:pt x="630119" y="2103815"/>
                </a:cubicBezTo>
                <a:cubicBezTo>
                  <a:pt x="638357" y="2095576"/>
                  <a:pt x="642229" y="2083829"/>
                  <a:pt x="649507" y="2074730"/>
                </a:cubicBezTo>
                <a:cubicBezTo>
                  <a:pt x="655217" y="2067592"/>
                  <a:pt x="662433" y="2061803"/>
                  <a:pt x="668896" y="2055340"/>
                </a:cubicBezTo>
                <a:cubicBezTo>
                  <a:pt x="667985" y="2048054"/>
                  <a:pt x="660184" y="1960356"/>
                  <a:pt x="649507" y="1939000"/>
                </a:cubicBezTo>
                <a:cubicBezTo>
                  <a:pt x="639086" y="1918157"/>
                  <a:pt x="623656" y="1900220"/>
                  <a:pt x="610731" y="1880830"/>
                </a:cubicBezTo>
                <a:cubicBezTo>
                  <a:pt x="604268" y="1871135"/>
                  <a:pt x="595027" y="1862799"/>
                  <a:pt x="591343" y="1851745"/>
                </a:cubicBezTo>
                <a:lnTo>
                  <a:pt x="571954" y="1793575"/>
                </a:lnTo>
                <a:lnTo>
                  <a:pt x="562260" y="1764490"/>
                </a:lnTo>
                <a:cubicBezTo>
                  <a:pt x="565491" y="1738637"/>
                  <a:pt x="560303" y="1710234"/>
                  <a:pt x="571954" y="1686930"/>
                </a:cubicBezTo>
                <a:cubicBezTo>
                  <a:pt x="576041" y="1678755"/>
                  <a:pt x="584206" y="1700610"/>
                  <a:pt x="591343" y="1706320"/>
                </a:cubicBezTo>
                <a:cubicBezTo>
                  <a:pt x="600441" y="1713599"/>
                  <a:pt x="610004" y="1720499"/>
                  <a:pt x="620425" y="1725710"/>
                </a:cubicBezTo>
                <a:cubicBezTo>
                  <a:pt x="634333" y="1732665"/>
                  <a:pt x="675859" y="1741994"/>
                  <a:pt x="688284" y="1745100"/>
                </a:cubicBezTo>
                <a:cubicBezTo>
                  <a:pt x="712882" y="1818903"/>
                  <a:pt x="703664" y="1783228"/>
                  <a:pt x="717366" y="1851745"/>
                </a:cubicBezTo>
                <a:cubicBezTo>
                  <a:pt x="724610" y="1849934"/>
                  <a:pt x="775290" y="1838316"/>
                  <a:pt x="785225" y="1832355"/>
                </a:cubicBezTo>
                <a:cubicBezTo>
                  <a:pt x="804366" y="1820870"/>
                  <a:pt x="842186" y="1758406"/>
                  <a:pt x="843390" y="1754795"/>
                </a:cubicBezTo>
                <a:cubicBezTo>
                  <a:pt x="849853" y="1735405"/>
                  <a:pt x="851442" y="1713632"/>
                  <a:pt x="862779" y="1696625"/>
                </a:cubicBezTo>
                <a:lnTo>
                  <a:pt x="901555" y="1638455"/>
                </a:lnTo>
                <a:cubicBezTo>
                  <a:pt x="908018" y="1628760"/>
                  <a:pt x="912704" y="1617609"/>
                  <a:pt x="920943" y="1609370"/>
                </a:cubicBezTo>
                <a:lnTo>
                  <a:pt x="940332" y="1589980"/>
                </a:lnTo>
                <a:cubicBezTo>
                  <a:pt x="970599" y="1499169"/>
                  <a:pt x="921016" y="1633482"/>
                  <a:pt x="979108" y="1531810"/>
                </a:cubicBezTo>
                <a:cubicBezTo>
                  <a:pt x="985718" y="1520241"/>
                  <a:pt x="982843" y="1504948"/>
                  <a:pt x="988802" y="1493030"/>
                </a:cubicBezTo>
                <a:cubicBezTo>
                  <a:pt x="992889" y="1484855"/>
                  <a:pt x="1002481" y="1480778"/>
                  <a:pt x="1008191" y="1473640"/>
                </a:cubicBezTo>
                <a:cubicBezTo>
                  <a:pt x="1015469" y="1464541"/>
                  <a:pt x="1022847" y="1455203"/>
                  <a:pt x="1027579" y="1444555"/>
                </a:cubicBezTo>
                <a:cubicBezTo>
                  <a:pt x="1035879" y="1425878"/>
                  <a:pt x="1040504" y="1405775"/>
                  <a:pt x="1046967" y="1386385"/>
                </a:cubicBezTo>
                <a:cubicBezTo>
                  <a:pt x="1050198" y="1376690"/>
                  <a:pt x="1049435" y="1364526"/>
                  <a:pt x="1056661" y="1357300"/>
                </a:cubicBezTo>
                <a:lnTo>
                  <a:pt x="1076050" y="1337910"/>
                </a:lnTo>
                <a:lnTo>
                  <a:pt x="1095438" y="1279740"/>
                </a:lnTo>
                <a:cubicBezTo>
                  <a:pt x="1098669" y="1270045"/>
                  <a:pt x="1099464" y="1259158"/>
                  <a:pt x="1105132" y="1250655"/>
                </a:cubicBezTo>
                <a:lnTo>
                  <a:pt x="1124520" y="1221570"/>
                </a:lnTo>
                <a:cubicBezTo>
                  <a:pt x="1121289" y="1208643"/>
                  <a:pt x="1118486" y="1195602"/>
                  <a:pt x="1114826" y="1182790"/>
                </a:cubicBezTo>
                <a:cubicBezTo>
                  <a:pt x="1112019" y="1172964"/>
                  <a:pt x="1099874" y="1162468"/>
                  <a:pt x="1105132" y="1153705"/>
                </a:cubicBezTo>
                <a:cubicBezTo>
                  <a:pt x="1112567" y="1141313"/>
                  <a:pt x="1130983" y="1140778"/>
                  <a:pt x="1143909" y="1134315"/>
                </a:cubicBezTo>
                <a:cubicBezTo>
                  <a:pt x="1153603" y="1137547"/>
                  <a:pt x="1162773" y="1144010"/>
                  <a:pt x="1172991" y="1144010"/>
                </a:cubicBezTo>
                <a:cubicBezTo>
                  <a:pt x="1267876" y="1144010"/>
                  <a:pt x="1260713" y="1143852"/>
                  <a:pt x="1318403" y="1124620"/>
                </a:cubicBezTo>
                <a:cubicBezTo>
                  <a:pt x="1374820" y="1068200"/>
                  <a:pt x="1293489" y="1147001"/>
                  <a:pt x="1366874" y="1085840"/>
                </a:cubicBezTo>
                <a:cubicBezTo>
                  <a:pt x="1377406" y="1077062"/>
                  <a:pt x="1399188" y="1069682"/>
                  <a:pt x="1405651" y="1066450"/>
                </a:cubicBezTo>
                <a:close/>
              </a:path>
            </a:pathLst>
          </a:custGeom>
          <a:solidFill>
            <a:srgbClr val="3366FF">
              <a:alpha val="49019"/>
            </a:srgbClr>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a:defRPr/>
            </a:pPr>
            <a:endParaRPr lang="en-US"/>
          </a:p>
        </p:txBody>
      </p:sp>
      <p:sp>
        <p:nvSpPr>
          <p:cNvPr id="20498" name="TextBox 22"/>
          <p:cNvSpPr txBox="1">
            <a:spLocks noChangeArrowheads="1"/>
          </p:cNvSpPr>
          <p:nvPr/>
        </p:nvSpPr>
        <p:spPr bwMode="auto">
          <a:xfrm>
            <a:off x="4724400" y="3962400"/>
            <a:ext cx="812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1000" dirty="0">
                <a:solidFill>
                  <a:schemeClr val="bg1"/>
                </a:solidFill>
              </a:rPr>
              <a:t>Lenape </a:t>
            </a:r>
          </a:p>
          <a:p>
            <a:pPr algn="ctr">
              <a:spcBef>
                <a:spcPct val="0"/>
              </a:spcBef>
              <a:buFontTx/>
              <a:buNone/>
            </a:pPr>
            <a:r>
              <a:rPr lang="en-US" altLang="en-US" sz="1000" dirty="0">
                <a:solidFill>
                  <a:schemeClr val="bg1"/>
                </a:solidFill>
              </a:rPr>
              <a:t>(Delaware)</a:t>
            </a:r>
          </a:p>
        </p:txBody>
      </p:sp>
      <p:sp>
        <p:nvSpPr>
          <p:cNvPr id="24" name="Freeform 23"/>
          <p:cNvSpPr>
            <a:spLocks/>
          </p:cNvSpPr>
          <p:nvPr/>
        </p:nvSpPr>
        <p:spPr bwMode="auto">
          <a:xfrm>
            <a:off x="3667125" y="3392489"/>
            <a:ext cx="1104900" cy="1552575"/>
          </a:xfrm>
          <a:custGeom>
            <a:avLst/>
            <a:gdLst/>
            <a:ahLst/>
            <a:cxnLst/>
            <a:rect l="0" t="0" r="r" b="b"/>
            <a:pathLst>
              <a:path w="1105132" h="1551859">
                <a:moveTo>
                  <a:pt x="1105132" y="29085"/>
                </a:moveTo>
                <a:lnTo>
                  <a:pt x="1105132" y="29085"/>
                </a:lnTo>
                <a:cubicBezTo>
                  <a:pt x="1095438" y="54938"/>
                  <a:pt x="1082745" y="79858"/>
                  <a:pt x="1076049" y="106645"/>
                </a:cubicBezTo>
                <a:cubicBezTo>
                  <a:pt x="1060754" y="167831"/>
                  <a:pt x="1065693" y="209316"/>
                  <a:pt x="1076049" y="271460"/>
                </a:cubicBezTo>
                <a:cubicBezTo>
                  <a:pt x="1077729" y="281540"/>
                  <a:pt x="1083526" y="290569"/>
                  <a:pt x="1085743" y="300545"/>
                </a:cubicBezTo>
                <a:cubicBezTo>
                  <a:pt x="1108492" y="402920"/>
                  <a:pt x="1083309" y="322325"/>
                  <a:pt x="1105132" y="387800"/>
                </a:cubicBezTo>
                <a:cubicBezTo>
                  <a:pt x="1101901" y="403958"/>
                  <a:pt x="1099434" y="420289"/>
                  <a:pt x="1095438" y="436275"/>
                </a:cubicBezTo>
                <a:cubicBezTo>
                  <a:pt x="1089397" y="460442"/>
                  <a:pt x="1078683" y="482564"/>
                  <a:pt x="1066355" y="504140"/>
                </a:cubicBezTo>
                <a:cubicBezTo>
                  <a:pt x="1060575" y="514257"/>
                  <a:pt x="1054549" y="524378"/>
                  <a:pt x="1046967" y="533225"/>
                </a:cubicBezTo>
                <a:cubicBezTo>
                  <a:pt x="973853" y="618531"/>
                  <a:pt x="1039409" y="526355"/>
                  <a:pt x="979108" y="610785"/>
                </a:cubicBezTo>
                <a:cubicBezTo>
                  <a:pt x="972336" y="620267"/>
                  <a:pt x="966998" y="630771"/>
                  <a:pt x="959720" y="639870"/>
                </a:cubicBezTo>
                <a:cubicBezTo>
                  <a:pt x="954010" y="647008"/>
                  <a:pt x="945815" y="651948"/>
                  <a:pt x="940331" y="659260"/>
                </a:cubicBezTo>
                <a:cubicBezTo>
                  <a:pt x="926350" y="677903"/>
                  <a:pt x="901555" y="717430"/>
                  <a:pt x="901555" y="717430"/>
                </a:cubicBezTo>
                <a:cubicBezTo>
                  <a:pt x="898324" y="730357"/>
                  <a:pt x="895521" y="743398"/>
                  <a:pt x="891861" y="756210"/>
                </a:cubicBezTo>
                <a:cubicBezTo>
                  <a:pt x="889054" y="766036"/>
                  <a:pt x="882166" y="775076"/>
                  <a:pt x="882166" y="785295"/>
                </a:cubicBezTo>
                <a:cubicBezTo>
                  <a:pt x="882166" y="827431"/>
                  <a:pt x="886938" y="869483"/>
                  <a:pt x="891861" y="911330"/>
                </a:cubicBezTo>
                <a:cubicBezTo>
                  <a:pt x="894525" y="933975"/>
                  <a:pt x="915728" y="992635"/>
                  <a:pt x="920943" y="1008280"/>
                </a:cubicBezTo>
                <a:lnTo>
                  <a:pt x="940331" y="1066450"/>
                </a:lnTo>
                <a:cubicBezTo>
                  <a:pt x="943562" y="1076145"/>
                  <a:pt x="947546" y="1085621"/>
                  <a:pt x="950025" y="1095535"/>
                </a:cubicBezTo>
                <a:lnTo>
                  <a:pt x="959720" y="1134315"/>
                </a:lnTo>
                <a:cubicBezTo>
                  <a:pt x="975761" y="1262659"/>
                  <a:pt x="959183" y="1171216"/>
                  <a:pt x="979108" y="1240960"/>
                </a:cubicBezTo>
                <a:cubicBezTo>
                  <a:pt x="982768" y="1253772"/>
                  <a:pt x="982844" y="1267822"/>
                  <a:pt x="988802" y="1279740"/>
                </a:cubicBezTo>
                <a:cubicBezTo>
                  <a:pt x="999223" y="1300583"/>
                  <a:pt x="1027579" y="1337910"/>
                  <a:pt x="1027579" y="1337910"/>
                </a:cubicBezTo>
                <a:cubicBezTo>
                  <a:pt x="1030810" y="1357300"/>
                  <a:pt x="1032506" y="1377009"/>
                  <a:pt x="1037273" y="1396080"/>
                </a:cubicBezTo>
                <a:cubicBezTo>
                  <a:pt x="1042230" y="1415909"/>
                  <a:pt x="1056661" y="1454250"/>
                  <a:pt x="1056661" y="1454250"/>
                </a:cubicBezTo>
                <a:cubicBezTo>
                  <a:pt x="1053430" y="1480103"/>
                  <a:pt x="1056643" y="1507619"/>
                  <a:pt x="1046967" y="1531810"/>
                </a:cubicBezTo>
                <a:cubicBezTo>
                  <a:pt x="1030626" y="1572665"/>
                  <a:pt x="997588" y="1539731"/>
                  <a:pt x="979108" y="1531810"/>
                </a:cubicBezTo>
                <a:cubicBezTo>
                  <a:pt x="947461" y="1518246"/>
                  <a:pt x="943403" y="1525694"/>
                  <a:pt x="911249" y="1502725"/>
                </a:cubicBezTo>
                <a:cubicBezTo>
                  <a:pt x="900093" y="1494756"/>
                  <a:pt x="890943" y="1484173"/>
                  <a:pt x="882166" y="1473640"/>
                </a:cubicBezTo>
                <a:cubicBezTo>
                  <a:pt x="874707" y="1464689"/>
                  <a:pt x="871876" y="1451834"/>
                  <a:pt x="862778" y="1444555"/>
                </a:cubicBezTo>
                <a:cubicBezTo>
                  <a:pt x="854799" y="1438171"/>
                  <a:pt x="843390" y="1438092"/>
                  <a:pt x="833696" y="1434860"/>
                </a:cubicBezTo>
                <a:cubicBezTo>
                  <a:pt x="817582" y="1418745"/>
                  <a:pt x="807236" y="1405863"/>
                  <a:pt x="785225" y="1396080"/>
                </a:cubicBezTo>
                <a:cubicBezTo>
                  <a:pt x="766549" y="1387779"/>
                  <a:pt x="727060" y="1376690"/>
                  <a:pt x="727060" y="1376690"/>
                </a:cubicBezTo>
                <a:cubicBezTo>
                  <a:pt x="691662" y="1353089"/>
                  <a:pt x="664413" y="1333184"/>
                  <a:pt x="620425" y="1318520"/>
                </a:cubicBezTo>
                <a:cubicBezTo>
                  <a:pt x="601037" y="1312057"/>
                  <a:pt x="582087" y="1304087"/>
                  <a:pt x="562260" y="1299130"/>
                </a:cubicBezTo>
                <a:cubicBezTo>
                  <a:pt x="534429" y="1292172"/>
                  <a:pt x="488919" y="1281847"/>
                  <a:pt x="465318" y="1270045"/>
                </a:cubicBezTo>
                <a:lnTo>
                  <a:pt x="426542" y="1250655"/>
                </a:lnTo>
                <a:cubicBezTo>
                  <a:pt x="394480" y="1202557"/>
                  <a:pt x="415392" y="1229808"/>
                  <a:pt x="358683" y="1173095"/>
                </a:cubicBezTo>
                <a:cubicBezTo>
                  <a:pt x="348989" y="1163400"/>
                  <a:pt x="337205" y="1155418"/>
                  <a:pt x="329600" y="1144010"/>
                </a:cubicBezTo>
                <a:cubicBezTo>
                  <a:pt x="323137" y="1134315"/>
                  <a:pt x="318980" y="1122598"/>
                  <a:pt x="310212" y="1114925"/>
                </a:cubicBezTo>
                <a:cubicBezTo>
                  <a:pt x="292676" y="1099579"/>
                  <a:pt x="270242" y="1090703"/>
                  <a:pt x="252047" y="1076145"/>
                </a:cubicBezTo>
                <a:cubicBezTo>
                  <a:pt x="247181" y="1072252"/>
                  <a:pt x="191117" y="1025100"/>
                  <a:pt x="174494" y="1017975"/>
                </a:cubicBezTo>
                <a:cubicBezTo>
                  <a:pt x="162248" y="1012726"/>
                  <a:pt x="148643" y="1011512"/>
                  <a:pt x="135718" y="1008280"/>
                </a:cubicBezTo>
                <a:cubicBezTo>
                  <a:pt x="126024" y="998585"/>
                  <a:pt x="117167" y="987973"/>
                  <a:pt x="106635" y="979195"/>
                </a:cubicBezTo>
                <a:cubicBezTo>
                  <a:pt x="97685" y="971736"/>
                  <a:pt x="85791" y="968044"/>
                  <a:pt x="77553" y="959805"/>
                </a:cubicBezTo>
                <a:cubicBezTo>
                  <a:pt x="69314" y="951566"/>
                  <a:pt x="65623" y="939671"/>
                  <a:pt x="58164" y="930720"/>
                </a:cubicBezTo>
                <a:cubicBezTo>
                  <a:pt x="49387" y="920187"/>
                  <a:pt x="38776" y="911330"/>
                  <a:pt x="29082" y="901635"/>
                </a:cubicBezTo>
                <a:cubicBezTo>
                  <a:pt x="25851" y="891940"/>
                  <a:pt x="22077" y="882409"/>
                  <a:pt x="19388" y="872550"/>
                </a:cubicBezTo>
                <a:cubicBezTo>
                  <a:pt x="12377" y="846840"/>
                  <a:pt x="0" y="794990"/>
                  <a:pt x="0" y="794990"/>
                </a:cubicBezTo>
                <a:cubicBezTo>
                  <a:pt x="3231" y="769137"/>
                  <a:pt x="3375" y="742707"/>
                  <a:pt x="9694" y="717430"/>
                </a:cubicBezTo>
                <a:cubicBezTo>
                  <a:pt x="13199" y="703409"/>
                  <a:pt x="23213" y="691857"/>
                  <a:pt x="29082" y="678650"/>
                </a:cubicBezTo>
                <a:cubicBezTo>
                  <a:pt x="36149" y="662747"/>
                  <a:pt x="40688" y="645741"/>
                  <a:pt x="48470" y="630175"/>
                </a:cubicBezTo>
                <a:cubicBezTo>
                  <a:pt x="55555" y="616004"/>
                  <a:pt x="90359" y="571087"/>
                  <a:pt x="96941" y="562310"/>
                </a:cubicBezTo>
                <a:cubicBezTo>
                  <a:pt x="121306" y="489209"/>
                  <a:pt x="88441" y="579311"/>
                  <a:pt x="126023" y="504140"/>
                </a:cubicBezTo>
                <a:cubicBezTo>
                  <a:pt x="133805" y="488574"/>
                  <a:pt x="136292" y="470487"/>
                  <a:pt x="145412" y="455665"/>
                </a:cubicBezTo>
                <a:cubicBezTo>
                  <a:pt x="162348" y="428143"/>
                  <a:pt x="185653" y="404994"/>
                  <a:pt x="203577" y="378105"/>
                </a:cubicBezTo>
                <a:cubicBezTo>
                  <a:pt x="210040" y="368410"/>
                  <a:pt x="217755" y="359442"/>
                  <a:pt x="222965" y="349020"/>
                </a:cubicBezTo>
                <a:cubicBezTo>
                  <a:pt x="227535" y="339879"/>
                  <a:pt x="228634" y="329328"/>
                  <a:pt x="232659" y="319935"/>
                </a:cubicBezTo>
                <a:cubicBezTo>
                  <a:pt x="247419" y="285492"/>
                  <a:pt x="251963" y="281281"/>
                  <a:pt x="271436" y="252070"/>
                </a:cubicBezTo>
                <a:cubicBezTo>
                  <a:pt x="306790" y="145996"/>
                  <a:pt x="250405" y="306665"/>
                  <a:pt x="300518" y="193900"/>
                </a:cubicBezTo>
                <a:cubicBezTo>
                  <a:pt x="300520" y="193895"/>
                  <a:pt x="324752" y="121190"/>
                  <a:pt x="329600" y="106645"/>
                </a:cubicBezTo>
                <a:lnTo>
                  <a:pt x="348989" y="48475"/>
                </a:lnTo>
                <a:lnTo>
                  <a:pt x="358683" y="19390"/>
                </a:lnTo>
                <a:cubicBezTo>
                  <a:pt x="527490" y="27831"/>
                  <a:pt x="537348" y="36162"/>
                  <a:pt x="688284" y="19390"/>
                </a:cubicBezTo>
                <a:cubicBezTo>
                  <a:pt x="706541" y="17361"/>
                  <a:pt x="737762" y="6127"/>
                  <a:pt x="756143" y="0"/>
                </a:cubicBezTo>
                <a:cubicBezTo>
                  <a:pt x="840159" y="3232"/>
                  <a:pt x="924266" y="4608"/>
                  <a:pt x="1008190" y="9695"/>
                </a:cubicBezTo>
                <a:cubicBezTo>
                  <a:pt x="1030997" y="11077"/>
                  <a:pt x="1088975" y="25853"/>
                  <a:pt x="1105132" y="29085"/>
                </a:cubicBezTo>
                <a:close/>
              </a:path>
            </a:pathLst>
          </a:custGeom>
          <a:solidFill>
            <a:srgbClr val="72BFC5">
              <a:alpha val="50195"/>
            </a:srgbClr>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a:defRPr/>
            </a:pPr>
            <a:endParaRPr lang="en-US"/>
          </a:p>
        </p:txBody>
      </p:sp>
      <p:sp>
        <p:nvSpPr>
          <p:cNvPr id="20500" name="TextBox 24"/>
          <p:cNvSpPr txBox="1">
            <a:spLocks noChangeArrowheads="1"/>
          </p:cNvSpPr>
          <p:nvPr/>
        </p:nvSpPr>
        <p:spPr bwMode="auto">
          <a:xfrm>
            <a:off x="3783013" y="3794126"/>
            <a:ext cx="9763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000">
                <a:solidFill>
                  <a:schemeClr val="bg1"/>
                </a:solidFill>
              </a:rPr>
              <a:t>Susquehanna</a:t>
            </a:r>
          </a:p>
        </p:txBody>
      </p:sp>
      <p:sp>
        <p:nvSpPr>
          <p:cNvPr id="26" name="Freeform 25"/>
          <p:cNvSpPr>
            <a:spLocks/>
          </p:cNvSpPr>
          <p:nvPr/>
        </p:nvSpPr>
        <p:spPr bwMode="auto">
          <a:xfrm>
            <a:off x="3860800" y="4673601"/>
            <a:ext cx="1308100" cy="1343025"/>
          </a:xfrm>
          <a:custGeom>
            <a:avLst/>
            <a:gdLst/>
            <a:ahLst/>
            <a:cxnLst/>
            <a:rect l="0" t="0" r="r" b="b"/>
            <a:pathLst>
              <a:path w="1308710" h="1344260">
                <a:moveTo>
                  <a:pt x="368378" y="1289434"/>
                </a:moveTo>
                <a:lnTo>
                  <a:pt x="368378" y="1289434"/>
                </a:lnTo>
                <a:cubicBezTo>
                  <a:pt x="365147" y="1224801"/>
                  <a:pt x="364290" y="1160005"/>
                  <a:pt x="358684" y="1095534"/>
                </a:cubicBezTo>
                <a:cubicBezTo>
                  <a:pt x="356119" y="1066038"/>
                  <a:pt x="342327" y="1062819"/>
                  <a:pt x="329601" y="1037364"/>
                </a:cubicBezTo>
                <a:cubicBezTo>
                  <a:pt x="325031" y="1028223"/>
                  <a:pt x="324477" y="1017420"/>
                  <a:pt x="319907" y="1008279"/>
                </a:cubicBezTo>
                <a:cubicBezTo>
                  <a:pt x="296182" y="960824"/>
                  <a:pt x="308183" y="995878"/>
                  <a:pt x="281130" y="959804"/>
                </a:cubicBezTo>
                <a:cubicBezTo>
                  <a:pt x="224580" y="884398"/>
                  <a:pt x="267398" y="918332"/>
                  <a:pt x="213272" y="882244"/>
                </a:cubicBezTo>
                <a:cubicBezTo>
                  <a:pt x="191439" y="816745"/>
                  <a:pt x="221718" y="887742"/>
                  <a:pt x="174495" y="833769"/>
                </a:cubicBezTo>
                <a:cubicBezTo>
                  <a:pt x="174487" y="833760"/>
                  <a:pt x="126027" y="761063"/>
                  <a:pt x="116330" y="746515"/>
                </a:cubicBezTo>
                <a:lnTo>
                  <a:pt x="96942" y="717430"/>
                </a:lnTo>
                <a:cubicBezTo>
                  <a:pt x="90479" y="707735"/>
                  <a:pt x="85793" y="696584"/>
                  <a:pt x="77554" y="688345"/>
                </a:cubicBezTo>
                <a:cubicBezTo>
                  <a:pt x="71091" y="681882"/>
                  <a:pt x="63649" y="676267"/>
                  <a:pt x="58165" y="668955"/>
                </a:cubicBezTo>
                <a:cubicBezTo>
                  <a:pt x="44184" y="650312"/>
                  <a:pt x="26758" y="632892"/>
                  <a:pt x="19389" y="610785"/>
                </a:cubicBezTo>
                <a:lnTo>
                  <a:pt x="0" y="552615"/>
                </a:lnTo>
                <a:cubicBezTo>
                  <a:pt x="3232" y="529993"/>
                  <a:pt x="3129" y="506638"/>
                  <a:pt x="9695" y="484750"/>
                </a:cubicBezTo>
                <a:cubicBezTo>
                  <a:pt x="13043" y="473590"/>
                  <a:pt x="23873" y="466087"/>
                  <a:pt x="29083" y="455665"/>
                </a:cubicBezTo>
                <a:cubicBezTo>
                  <a:pt x="33653" y="446524"/>
                  <a:pt x="34752" y="435973"/>
                  <a:pt x="38777" y="426580"/>
                </a:cubicBezTo>
                <a:cubicBezTo>
                  <a:pt x="44469" y="413296"/>
                  <a:pt x="53091" y="401332"/>
                  <a:pt x="58165" y="387800"/>
                </a:cubicBezTo>
                <a:cubicBezTo>
                  <a:pt x="69778" y="356828"/>
                  <a:pt x="68305" y="319268"/>
                  <a:pt x="87248" y="290850"/>
                </a:cubicBezTo>
                <a:cubicBezTo>
                  <a:pt x="100173" y="271460"/>
                  <a:pt x="115603" y="253523"/>
                  <a:pt x="126024" y="232680"/>
                </a:cubicBezTo>
                <a:cubicBezTo>
                  <a:pt x="132487" y="219753"/>
                  <a:pt x="137978" y="206293"/>
                  <a:pt x="145413" y="193900"/>
                </a:cubicBezTo>
                <a:cubicBezTo>
                  <a:pt x="157402" y="173917"/>
                  <a:pt x="171264" y="155120"/>
                  <a:pt x="184189" y="135730"/>
                </a:cubicBezTo>
                <a:cubicBezTo>
                  <a:pt x="190652" y="126035"/>
                  <a:pt x="195338" y="114884"/>
                  <a:pt x="203577" y="106645"/>
                </a:cubicBezTo>
                <a:cubicBezTo>
                  <a:pt x="210040" y="100182"/>
                  <a:pt x="217482" y="94567"/>
                  <a:pt x="222966" y="87255"/>
                </a:cubicBezTo>
                <a:cubicBezTo>
                  <a:pt x="236947" y="68612"/>
                  <a:pt x="248817" y="48475"/>
                  <a:pt x="261742" y="29085"/>
                </a:cubicBezTo>
                <a:lnTo>
                  <a:pt x="281130" y="0"/>
                </a:lnTo>
                <a:cubicBezTo>
                  <a:pt x="294056" y="3232"/>
                  <a:pt x="307145" y="5866"/>
                  <a:pt x="319907" y="9695"/>
                </a:cubicBezTo>
                <a:cubicBezTo>
                  <a:pt x="339482" y="15568"/>
                  <a:pt x="358245" y="24128"/>
                  <a:pt x="378072" y="29085"/>
                </a:cubicBezTo>
                <a:cubicBezTo>
                  <a:pt x="390997" y="32317"/>
                  <a:pt x="404087" y="34951"/>
                  <a:pt x="416848" y="38780"/>
                </a:cubicBezTo>
                <a:cubicBezTo>
                  <a:pt x="436423" y="44653"/>
                  <a:pt x="475013" y="58170"/>
                  <a:pt x="475013" y="58170"/>
                </a:cubicBezTo>
                <a:cubicBezTo>
                  <a:pt x="508853" y="92011"/>
                  <a:pt x="485731" y="74670"/>
                  <a:pt x="552566" y="96950"/>
                </a:cubicBezTo>
                <a:lnTo>
                  <a:pt x="581649" y="106645"/>
                </a:lnTo>
                <a:cubicBezTo>
                  <a:pt x="591343" y="113108"/>
                  <a:pt x="601633" y="118756"/>
                  <a:pt x="610731" y="126035"/>
                </a:cubicBezTo>
                <a:cubicBezTo>
                  <a:pt x="617868" y="131745"/>
                  <a:pt x="622282" y="140722"/>
                  <a:pt x="630120" y="145425"/>
                </a:cubicBezTo>
                <a:cubicBezTo>
                  <a:pt x="701794" y="188433"/>
                  <a:pt x="614739" y="115669"/>
                  <a:pt x="688284" y="174510"/>
                </a:cubicBezTo>
                <a:cubicBezTo>
                  <a:pt x="695421" y="180220"/>
                  <a:pt x="699498" y="189812"/>
                  <a:pt x="707673" y="193900"/>
                </a:cubicBezTo>
                <a:cubicBezTo>
                  <a:pt x="719589" y="199859"/>
                  <a:pt x="733639" y="199935"/>
                  <a:pt x="746449" y="203595"/>
                </a:cubicBezTo>
                <a:cubicBezTo>
                  <a:pt x="827972" y="226889"/>
                  <a:pt x="706227" y="207514"/>
                  <a:pt x="891861" y="222985"/>
                </a:cubicBezTo>
                <a:cubicBezTo>
                  <a:pt x="898324" y="229448"/>
                  <a:pt x="905540" y="235237"/>
                  <a:pt x="911250" y="242375"/>
                </a:cubicBezTo>
                <a:cubicBezTo>
                  <a:pt x="918528" y="251474"/>
                  <a:pt x="922400" y="263221"/>
                  <a:pt x="930638" y="271460"/>
                </a:cubicBezTo>
                <a:cubicBezTo>
                  <a:pt x="938876" y="279699"/>
                  <a:pt x="950026" y="284387"/>
                  <a:pt x="959720" y="290850"/>
                </a:cubicBezTo>
                <a:cubicBezTo>
                  <a:pt x="972646" y="310240"/>
                  <a:pt x="991129" y="326912"/>
                  <a:pt x="998497" y="349020"/>
                </a:cubicBezTo>
                <a:cubicBezTo>
                  <a:pt x="1001728" y="358715"/>
                  <a:pt x="1003621" y="368964"/>
                  <a:pt x="1008191" y="378105"/>
                </a:cubicBezTo>
                <a:cubicBezTo>
                  <a:pt x="1020421" y="402567"/>
                  <a:pt x="1028933" y="408544"/>
                  <a:pt x="1046968" y="426580"/>
                </a:cubicBezTo>
                <a:cubicBezTo>
                  <a:pt x="1053431" y="445970"/>
                  <a:pt x="1055019" y="467743"/>
                  <a:pt x="1066356" y="484750"/>
                </a:cubicBezTo>
                <a:cubicBezTo>
                  <a:pt x="1072819" y="494445"/>
                  <a:pt x="1080534" y="503413"/>
                  <a:pt x="1085744" y="513835"/>
                </a:cubicBezTo>
                <a:cubicBezTo>
                  <a:pt x="1090314" y="522976"/>
                  <a:pt x="1090180" y="534157"/>
                  <a:pt x="1095438" y="542920"/>
                </a:cubicBezTo>
                <a:cubicBezTo>
                  <a:pt x="1100140" y="550758"/>
                  <a:pt x="1109117" y="555172"/>
                  <a:pt x="1114827" y="562310"/>
                </a:cubicBezTo>
                <a:cubicBezTo>
                  <a:pt x="1122105" y="571409"/>
                  <a:pt x="1125977" y="583156"/>
                  <a:pt x="1134215" y="591395"/>
                </a:cubicBezTo>
                <a:cubicBezTo>
                  <a:pt x="1142453" y="599634"/>
                  <a:pt x="1154199" y="603506"/>
                  <a:pt x="1163297" y="610785"/>
                </a:cubicBezTo>
                <a:cubicBezTo>
                  <a:pt x="1170434" y="616495"/>
                  <a:pt x="1174848" y="625472"/>
                  <a:pt x="1182686" y="630175"/>
                </a:cubicBezTo>
                <a:cubicBezTo>
                  <a:pt x="1191448" y="635433"/>
                  <a:pt x="1202836" y="634907"/>
                  <a:pt x="1211768" y="639870"/>
                </a:cubicBezTo>
                <a:cubicBezTo>
                  <a:pt x="1311768" y="695431"/>
                  <a:pt x="1233210" y="666408"/>
                  <a:pt x="1299015" y="688345"/>
                </a:cubicBezTo>
                <a:cubicBezTo>
                  <a:pt x="1302247" y="698040"/>
                  <a:pt x="1308710" y="707211"/>
                  <a:pt x="1308710" y="717430"/>
                </a:cubicBezTo>
                <a:cubicBezTo>
                  <a:pt x="1308710" y="727649"/>
                  <a:pt x="1305289" y="738448"/>
                  <a:pt x="1299015" y="746515"/>
                </a:cubicBezTo>
                <a:cubicBezTo>
                  <a:pt x="1212015" y="858382"/>
                  <a:pt x="1272418" y="770159"/>
                  <a:pt x="1211768" y="824074"/>
                </a:cubicBezTo>
                <a:cubicBezTo>
                  <a:pt x="1186188" y="846813"/>
                  <a:pt x="1127117" y="903543"/>
                  <a:pt x="1114827" y="940414"/>
                </a:cubicBezTo>
                <a:lnTo>
                  <a:pt x="1085744" y="1027669"/>
                </a:lnTo>
                <a:cubicBezTo>
                  <a:pt x="1082513" y="1037364"/>
                  <a:pt x="1081718" y="1048251"/>
                  <a:pt x="1076050" y="1056754"/>
                </a:cubicBezTo>
                <a:lnTo>
                  <a:pt x="1056662" y="1085839"/>
                </a:lnTo>
                <a:cubicBezTo>
                  <a:pt x="1042011" y="1144451"/>
                  <a:pt x="1051183" y="1111973"/>
                  <a:pt x="1027579" y="1182789"/>
                </a:cubicBezTo>
                <a:cubicBezTo>
                  <a:pt x="1024348" y="1192484"/>
                  <a:pt x="1027580" y="1208642"/>
                  <a:pt x="1017885" y="1211874"/>
                </a:cubicBezTo>
                <a:lnTo>
                  <a:pt x="959720" y="1231264"/>
                </a:lnTo>
                <a:cubicBezTo>
                  <a:pt x="948964" y="1224093"/>
                  <a:pt x="903889" y="1196786"/>
                  <a:pt x="901556" y="1182789"/>
                </a:cubicBezTo>
                <a:cubicBezTo>
                  <a:pt x="896746" y="1153923"/>
                  <a:pt x="906440" y="1124400"/>
                  <a:pt x="911250" y="1095534"/>
                </a:cubicBezTo>
                <a:cubicBezTo>
                  <a:pt x="912930" y="1085454"/>
                  <a:pt x="915981" y="1075383"/>
                  <a:pt x="920944" y="1066449"/>
                </a:cubicBezTo>
                <a:cubicBezTo>
                  <a:pt x="932260" y="1046078"/>
                  <a:pt x="959720" y="1008279"/>
                  <a:pt x="959720" y="1008279"/>
                </a:cubicBezTo>
                <a:cubicBezTo>
                  <a:pt x="966183" y="982426"/>
                  <a:pt x="982414" y="957162"/>
                  <a:pt x="979109" y="930719"/>
                </a:cubicBezTo>
                <a:cubicBezTo>
                  <a:pt x="975878" y="904866"/>
                  <a:pt x="974874" y="878635"/>
                  <a:pt x="969415" y="853159"/>
                </a:cubicBezTo>
                <a:cubicBezTo>
                  <a:pt x="954879" y="785321"/>
                  <a:pt x="952446" y="814367"/>
                  <a:pt x="940332" y="765905"/>
                </a:cubicBezTo>
                <a:cubicBezTo>
                  <a:pt x="937226" y="753480"/>
                  <a:pt x="927898" y="711949"/>
                  <a:pt x="920944" y="698040"/>
                </a:cubicBezTo>
                <a:cubicBezTo>
                  <a:pt x="915734" y="687618"/>
                  <a:pt x="906288" y="679602"/>
                  <a:pt x="901556" y="668955"/>
                </a:cubicBezTo>
                <a:cubicBezTo>
                  <a:pt x="893256" y="650278"/>
                  <a:pt x="893504" y="627792"/>
                  <a:pt x="882167" y="610785"/>
                </a:cubicBezTo>
                <a:cubicBezTo>
                  <a:pt x="875704" y="601090"/>
                  <a:pt x="867989" y="592122"/>
                  <a:pt x="862779" y="581700"/>
                </a:cubicBezTo>
                <a:cubicBezTo>
                  <a:pt x="855031" y="566203"/>
                  <a:pt x="847532" y="528331"/>
                  <a:pt x="843391" y="513835"/>
                </a:cubicBezTo>
                <a:cubicBezTo>
                  <a:pt x="840584" y="504009"/>
                  <a:pt x="838955" y="493513"/>
                  <a:pt x="833697" y="484750"/>
                </a:cubicBezTo>
                <a:cubicBezTo>
                  <a:pt x="828995" y="476912"/>
                  <a:pt x="820771" y="471823"/>
                  <a:pt x="814308" y="465360"/>
                </a:cubicBezTo>
                <a:cubicBezTo>
                  <a:pt x="811077" y="478287"/>
                  <a:pt x="809292" y="491664"/>
                  <a:pt x="804614" y="504140"/>
                </a:cubicBezTo>
                <a:cubicBezTo>
                  <a:pt x="799540" y="517672"/>
                  <a:pt x="785226" y="528468"/>
                  <a:pt x="785226" y="542920"/>
                </a:cubicBezTo>
                <a:cubicBezTo>
                  <a:pt x="785226" y="593526"/>
                  <a:pt x="799863" y="659452"/>
                  <a:pt x="824002" y="707735"/>
                </a:cubicBezTo>
                <a:cubicBezTo>
                  <a:pt x="829213" y="718157"/>
                  <a:pt x="837610" y="726703"/>
                  <a:pt x="843391" y="736820"/>
                </a:cubicBezTo>
                <a:cubicBezTo>
                  <a:pt x="850561" y="749368"/>
                  <a:pt x="855609" y="763052"/>
                  <a:pt x="862779" y="775600"/>
                </a:cubicBezTo>
                <a:cubicBezTo>
                  <a:pt x="892847" y="828224"/>
                  <a:pt x="874087" y="780444"/>
                  <a:pt x="891861" y="833769"/>
                </a:cubicBezTo>
                <a:cubicBezTo>
                  <a:pt x="890984" y="845170"/>
                  <a:pt x="889274" y="959377"/>
                  <a:pt x="872473" y="998584"/>
                </a:cubicBezTo>
                <a:cubicBezTo>
                  <a:pt x="867884" y="1009294"/>
                  <a:pt x="857817" y="1017021"/>
                  <a:pt x="853085" y="1027669"/>
                </a:cubicBezTo>
                <a:cubicBezTo>
                  <a:pt x="844785" y="1046346"/>
                  <a:pt x="840160" y="1066449"/>
                  <a:pt x="833697" y="1085839"/>
                </a:cubicBezTo>
                <a:lnTo>
                  <a:pt x="824002" y="1114924"/>
                </a:lnTo>
                <a:lnTo>
                  <a:pt x="814308" y="1144009"/>
                </a:lnTo>
                <a:cubicBezTo>
                  <a:pt x="820202" y="1179376"/>
                  <a:pt x="812568" y="1203074"/>
                  <a:pt x="843391" y="1221569"/>
                </a:cubicBezTo>
                <a:cubicBezTo>
                  <a:pt x="852153" y="1226827"/>
                  <a:pt x="863541" y="1226301"/>
                  <a:pt x="872473" y="1231264"/>
                </a:cubicBezTo>
                <a:cubicBezTo>
                  <a:pt x="892843" y="1242581"/>
                  <a:pt x="911250" y="1257117"/>
                  <a:pt x="930638" y="1270044"/>
                </a:cubicBezTo>
                <a:lnTo>
                  <a:pt x="959720" y="1289434"/>
                </a:lnTo>
                <a:cubicBezTo>
                  <a:pt x="774700" y="1412793"/>
                  <a:pt x="466935" y="1289434"/>
                  <a:pt x="368378" y="1289434"/>
                </a:cubicBezTo>
                <a:close/>
              </a:path>
            </a:pathLst>
          </a:custGeom>
          <a:solidFill>
            <a:srgbClr val="66FFFF">
              <a:alpha val="50195"/>
            </a:srgbClr>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a:defRPr/>
            </a:pPr>
            <a:endParaRPr lang="en-US"/>
          </a:p>
        </p:txBody>
      </p:sp>
      <p:sp>
        <p:nvSpPr>
          <p:cNvPr id="20502" name="TextBox 26"/>
          <p:cNvSpPr txBox="1">
            <a:spLocks noChangeArrowheads="1"/>
          </p:cNvSpPr>
          <p:nvPr/>
        </p:nvSpPr>
        <p:spPr bwMode="auto">
          <a:xfrm>
            <a:off x="3970338" y="5165726"/>
            <a:ext cx="7556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000">
                <a:solidFill>
                  <a:schemeClr val="bg1"/>
                </a:solidFill>
              </a:rPr>
              <a:t>Powhatan</a:t>
            </a:r>
          </a:p>
        </p:txBody>
      </p:sp>
      <p:sp>
        <p:nvSpPr>
          <p:cNvPr id="28" name="Freeform 27"/>
          <p:cNvSpPr>
            <a:spLocks/>
          </p:cNvSpPr>
          <p:nvPr/>
        </p:nvSpPr>
        <p:spPr bwMode="auto">
          <a:xfrm>
            <a:off x="2406650" y="5419726"/>
            <a:ext cx="1163638" cy="581025"/>
          </a:xfrm>
          <a:custGeom>
            <a:avLst/>
            <a:gdLst>
              <a:gd name="T0" fmla="*/ 1143395 w 1164161"/>
              <a:gd name="T1" fmla="*/ 0 h 581699"/>
              <a:gd name="T2" fmla="*/ 1143395 w 1164161"/>
              <a:gd name="T3" fmla="*/ 0 h 581699"/>
              <a:gd name="T4" fmla="*/ 1153085 w 1164161"/>
              <a:gd name="T5" fmla="*/ 203358 h 581699"/>
              <a:gd name="T6" fmla="*/ 1133705 w 1164161"/>
              <a:gd name="T7" fmla="*/ 290512 h 581699"/>
              <a:gd name="T8" fmla="*/ 1075567 w 1164161"/>
              <a:gd name="T9" fmla="*/ 406717 h 581699"/>
              <a:gd name="T10" fmla="*/ 1056187 w 1164161"/>
              <a:gd name="T11" fmla="*/ 474504 h 581699"/>
              <a:gd name="T12" fmla="*/ 1017428 w 1164161"/>
              <a:gd name="T13" fmla="*/ 561657 h 581699"/>
              <a:gd name="T14" fmla="*/ 988359 w 1164161"/>
              <a:gd name="T15" fmla="*/ 581025 h 581699"/>
              <a:gd name="T16" fmla="*/ 600767 w 1164161"/>
              <a:gd name="T17" fmla="*/ 581025 h 581699"/>
              <a:gd name="T18" fmla="*/ 0 w 1164161"/>
              <a:gd name="T19" fmla="*/ 571341 h 581699"/>
              <a:gd name="T20" fmla="*/ 77518 w 1164161"/>
              <a:gd name="T21" fmla="*/ 513239 h 581699"/>
              <a:gd name="T22" fmla="*/ 135657 w 1164161"/>
              <a:gd name="T23" fmla="*/ 474504 h 581699"/>
              <a:gd name="T24" fmla="*/ 164726 w 1164161"/>
              <a:gd name="T25" fmla="*/ 455136 h 581699"/>
              <a:gd name="T26" fmla="*/ 193796 w 1164161"/>
              <a:gd name="T27" fmla="*/ 445452 h 581699"/>
              <a:gd name="T28" fmla="*/ 242245 w 1164161"/>
              <a:gd name="T29" fmla="*/ 406717 h 581699"/>
              <a:gd name="T30" fmla="*/ 271314 w 1164161"/>
              <a:gd name="T31" fmla="*/ 387350 h 581699"/>
              <a:gd name="T32" fmla="*/ 348832 w 1164161"/>
              <a:gd name="T33" fmla="*/ 319563 h 581699"/>
              <a:gd name="T34" fmla="*/ 406971 w 1164161"/>
              <a:gd name="T35" fmla="*/ 300196 h 581699"/>
              <a:gd name="T36" fmla="*/ 465110 w 1164161"/>
              <a:gd name="T37" fmla="*/ 280828 h 581699"/>
              <a:gd name="T38" fmla="*/ 542628 w 1164161"/>
              <a:gd name="T39" fmla="*/ 261461 h 581699"/>
              <a:gd name="T40" fmla="*/ 629836 w 1164161"/>
              <a:gd name="T41" fmla="*/ 222726 h 581699"/>
              <a:gd name="T42" fmla="*/ 658906 w 1164161"/>
              <a:gd name="T43" fmla="*/ 213042 h 581699"/>
              <a:gd name="T44" fmla="*/ 746114 w 1164161"/>
              <a:gd name="T45" fmla="*/ 154939 h 581699"/>
              <a:gd name="T46" fmla="*/ 775183 w 1164161"/>
              <a:gd name="T47" fmla="*/ 135572 h 581699"/>
              <a:gd name="T48" fmla="*/ 804253 w 1164161"/>
              <a:gd name="T49" fmla="*/ 116204 h 581699"/>
              <a:gd name="T50" fmla="*/ 862391 w 1164161"/>
              <a:gd name="T51" fmla="*/ 77469 h 581699"/>
              <a:gd name="T52" fmla="*/ 901150 w 1164161"/>
              <a:gd name="T53" fmla="*/ 48419 h 581699"/>
              <a:gd name="T54" fmla="*/ 920530 w 1164161"/>
              <a:gd name="T55" fmla="*/ 29051 h 581699"/>
              <a:gd name="T56" fmla="*/ 959289 w 1164161"/>
              <a:gd name="T57" fmla="*/ 19368 h 581699"/>
              <a:gd name="T58" fmla="*/ 1017428 w 1164161"/>
              <a:gd name="T59" fmla="*/ 0 h 581699"/>
              <a:gd name="T60" fmla="*/ 1143395 w 1164161"/>
              <a:gd name="T61" fmla="*/ 0 h 58169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164161" h="581699">
                <a:moveTo>
                  <a:pt x="1143909" y="0"/>
                </a:moveTo>
                <a:lnTo>
                  <a:pt x="1143909" y="0"/>
                </a:lnTo>
                <a:cubicBezTo>
                  <a:pt x="1169668" y="115925"/>
                  <a:pt x="1168475" y="69732"/>
                  <a:pt x="1153603" y="203594"/>
                </a:cubicBezTo>
                <a:cubicBezTo>
                  <a:pt x="1152069" y="217403"/>
                  <a:pt x="1145009" y="271418"/>
                  <a:pt x="1134215" y="290849"/>
                </a:cubicBezTo>
                <a:cubicBezTo>
                  <a:pt x="1071573" y="403614"/>
                  <a:pt x="1113794" y="293944"/>
                  <a:pt x="1076050" y="407189"/>
                </a:cubicBezTo>
                <a:cubicBezTo>
                  <a:pt x="1043462" y="504964"/>
                  <a:pt x="1093191" y="353281"/>
                  <a:pt x="1056662" y="475054"/>
                </a:cubicBezTo>
                <a:cubicBezTo>
                  <a:pt x="1048435" y="502479"/>
                  <a:pt x="1040146" y="540046"/>
                  <a:pt x="1017885" y="562309"/>
                </a:cubicBezTo>
                <a:cubicBezTo>
                  <a:pt x="1009647" y="570548"/>
                  <a:pt x="998497" y="575236"/>
                  <a:pt x="988803" y="581699"/>
                </a:cubicBezTo>
                <a:cubicBezTo>
                  <a:pt x="471782" y="555846"/>
                  <a:pt x="1118058" y="581699"/>
                  <a:pt x="601037" y="581699"/>
                </a:cubicBezTo>
                <a:cubicBezTo>
                  <a:pt x="400665" y="581699"/>
                  <a:pt x="200346" y="575236"/>
                  <a:pt x="0" y="572004"/>
                </a:cubicBezTo>
                <a:cubicBezTo>
                  <a:pt x="112450" y="459544"/>
                  <a:pt x="1414" y="556138"/>
                  <a:pt x="77553" y="513834"/>
                </a:cubicBezTo>
                <a:cubicBezTo>
                  <a:pt x="97923" y="502517"/>
                  <a:pt x="116330" y="487981"/>
                  <a:pt x="135718" y="475054"/>
                </a:cubicBezTo>
                <a:cubicBezTo>
                  <a:pt x="145412" y="468591"/>
                  <a:pt x="153747" y="459349"/>
                  <a:pt x="164800" y="455664"/>
                </a:cubicBezTo>
                <a:lnTo>
                  <a:pt x="193883" y="445969"/>
                </a:lnTo>
                <a:cubicBezTo>
                  <a:pt x="283392" y="386290"/>
                  <a:pt x="173288" y="462447"/>
                  <a:pt x="242354" y="407189"/>
                </a:cubicBezTo>
                <a:cubicBezTo>
                  <a:pt x="251452" y="399910"/>
                  <a:pt x="262668" y="395472"/>
                  <a:pt x="271436" y="387799"/>
                </a:cubicBezTo>
                <a:cubicBezTo>
                  <a:pt x="295924" y="366370"/>
                  <a:pt x="317324" y="334008"/>
                  <a:pt x="348989" y="319934"/>
                </a:cubicBezTo>
                <a:cubicBezTo>
                  <a:pt x="367665" y="311633"/>
                  <a:pt x="387766" y="307007"/>
                  <a:pt x="407154" y="300544"/>
                </a:cubicBezTo>
                <a:lnTo>
                  <a:pt x="465319" y="281154"/>
                </a:lnTo>
                <a:lnTo>
                  <a:pt x="542872" y="261764"/>
                </a:lnTo>
                <a:cubicBezTo>
                  <a:pt x="588958" y="231037"/>
                  <a:pt x="560901" y="246058"/>
                  <a:pt x="630119" y="222984"/>
                </a:cubicBezTo>
                <a:lnTo>
                  <a:pt x="659202" y="213289"/>
                </a:lnTo>
                <a:lnTo>
                  <a:pt x="746449" y="155119"/>
                </a:lnTo>
                <a:lnTo>
                  <a:pt x="775531" y="135729"/>
                </a:lnTo>
                <a:cubicBezTo>
                  <a:pt x="785225" y="129266"/>
                  <a:pt x="796376" y="124578"/>
                  <a:pt x="804614" y="116339"/>
                </a:cubicBezTo>
                <a:cubicBezTo>
                  <a:pt x="840921" y="80028"/>
                  <a:pt x="820690" y="91590"/>
                  <a:pt x="862779" y="77559"/>
                </a:cubicBezTo>
                <a:cubicBezTo>
                  <a:pt x="875704" y="67864"/>
                  <a:pt x="889143" y="58819"/>
                  <a:pt x="901555" y="48475"/>
                </a:cubicBezTo>
                <a:cubicBezTo>
                  <a:pt x="908577" y="42623"/>
                  <a:pt x="912769" y="33173"/>
                  <a:pt x="920944" y="29085"/>
                </a:cubicBezTo>
                <a:cubicBezTo>
                  <a:pt x="932860" y="23126"/>
                  <a:pt x="946959" y="23219"/>
                  <a:pt x="959720" y="19390"/>
                </a:cubicBezTo>
                <a:cubicBezTo>
                  <a:pt x="979295" y="13517"/>
                  <a:pt x="1017885" y="0"/>
                  <a:pt x="1017885" y="0"/>
                </a:cubicBezTo>
                <a:cubicBezTo>
                  <a:pt x="1124402" y="11836"/>
                  <a:pt x="1122905" y="0"/>
                  <a:pt x="1143909" y="0"/>
                </a:cubicBezTo>
                <a:close/>
              </a:path>
            </a:pathLst>
          </a:custGeom>
          <a:solidFill>
            <a:srgbClr val="FECC66">
              <a:alpha val="50195"/>
            </a:srgbClr>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a:defRPr/>
            </a:pPr>
            <a:endParaRPr lang="en-US"/>
          </a:p>
        </p:txBody>
      </p:sp>
      <p:sp>
        <p:nvSpPr>
          <p:cNvPr id="20504" name="TextBox 28"/>
          <p:cNvSpPr txBox="1">
            <a:spLocks noChangeArrowheads="1"/>
          </p:cNvSpPr>
          <p:nvPr/>
        </p:nvSpPr>
        <p:spPr bwMode="auto">
          <a:xfrm>
            <a:off x="2743201" y="5715001"/>
            <a:ext cx="7413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000">
                <a:solidFill>
                  <a:schemeClr val="bg1"/>
                </a:solidFill>
              </a:rPr>
              <a:t>Cherokee</a:t>
            </a:r>
          </a:p>
        </p:txBody>
      </p:sp>
      <p:sp>
        <p:nvSpPr>
          <p:cNvPr id="30" name="Freeform 29"/>
          <p:cNvSpPr>
            <a:spLocks/>
          </p:cNvSpPr>
          <p:nvPr/>
        </p:nvSpPr>
        <p:spPr bwMode="auto">
          <a:xfrm>
            <a:off x="1417637" y="4595813"/>
            <a:ext cx="1812926" cy="1435100"/>
          </a:xfrm>
          <a:custGeom>
            <a:avLst/>
            <a:gdLst/>
            <a:ahLst/>
            <a:cxnLst/>
            <a:rect l="0" t="0" r="r" b="b"/>
            <a:pathLst>
              <a:path w="1812805" h="1434859">
                <a:moveTo>
                  <a:pt x="1812805" y="901634"/>
                </a:moveTo>
                <a:lnTo>
                  <a:pt x="1812805" y="901634"/>
                </a:lnTo>
                <a:cubicBezTo>
                  <a:pt x="1799880" y="862854"/>
                  <a:pt x="1802932" y="814201"/>
                  <a:pt x="1774029" y="785295"/>
                </a:cubicBezTo>
                <a:lnTo>
                  <a:pt x="1715864" y="727125"/>
                </a:lnTo>
                <a:cubicBezTo>
                  <a:pt x="1680510" y="621052"/>
                  <a:pt x="1736895" y="781719"/>
                  <a:pt x="1686781" y="668955"/>
                </a:cubicBezTo>
                <a:cubicBezTo>
                  <a:pt x="1678481" y="650278"/>
                  <a:pt x="1673856" y="630175"/>
                  <a:pt x="1667393" y="610785"/>
                </a:cubicBezTo>
                <a:cubicBezTo>
                  <a:pt x="1664162" y="601090"/>
                  <a:pt x="1663367" y="590203"/>
                  <a:pt x="1657699" y="581700"/>
                </a:cubicBezTo>
                <a:cubicBezTo>
                  <a:pt x="1651236" y="572005"/>
                  <a:pt x="1643521" y="563037"/>
                  <a:pt x="1638311" y="552615"/>
                </a:cubicBezTo>
                <a:cubicBezTo>
                  <a:pt x="1626604" y="529200"/>
                  <a:pt x="1632377" y="512966"/>
                  <a:pt x="1609228" y="494445"/>
                </a:cubicBezTo>
                <a:cubicBezTo>
                  <a:pt x="1601249" y="488061"/>
                  <a:pt x="1589840" y="487982"/>
                  <a:pt x="1580146" y="484750"/>
                </a:cubicBezTo>
                <a:cubicBezTo>
                  <a:pt x="1573683" y="478287"/>
                  <a:pt x="1568932" y="469448"/>
                  <a:pt x="1560757" y="465360"/>
                </a:cubicBezTo>
                <a:cubicBezTo>
                  <a:pt x="1542478" y="456220"/>
                  <a:pt x="1502593" y="445970"/>
                  <a:pt x="1502593" y="445970"/>
                </a:cubicBezTo>
                <a:cubicBezTo>
                  <a:pt x="1446181" y="389555"/>
                  <a:pt x="1527501" y="468344"/>
                  <a:pt x="1454122" y="407190"/>
                </a:cubicBezTo>
                <a:cubicBezTo>
                  <a:pt x="1379481" y="344984"/>
                  <a:pt x="1468161" y="406856"/>
                  <a:pt x="1395957" y="358715"/>
                </a:cubicBezTo>
                <a:cubicBezTo>
                  <a:pt x="1336283" y="269194"/>
                  <a:pt x="1412434" y="379313"/>
                  <a:pt x="1357180" y="310240"/>
                </a:cubicBezTo>
                <a:cubicBezTo>
                  <a:pt x="1349902" y="301141"/>
                  <a:pt x="1346030" y="289394"/>
                  <a:pt x="1337792" y="281155"/>
                </a:cubicBezTo>
                <a:cubicBezTo>
                  <a:pt x="1329554" y="272916"/>
                  <a:pt x="1318826" y="267546"/>
                  <a:pt x="1308710" y="261765"/>
                </a:cubicBezTo>
                <a:cubicBezTo>
                  <a:pt x="1296163" y="254595"/>
                  <a:pt x="1283464" y="247450"/>
                  <a:pt x="1269933" y="242375"/>
                </a:cubicBezTo>
                <a:cubicBezTo>
                  <a:pt x="1167006" y="203774"/>
                  <a:pt x="1305266" y="269870"/>
                  <a:pt x="1182686" y="213290"/>
                </a:cubicBezTo>
                <a:cubicBezTo>
                  <a:pt x="1076949" y="164484"/>
                  <a:pt x="1140672" y="183395"/>
                  <a:pt x="1066356" y="164815"/>
                </a:cubicBezTo>
                <a:cubicBezTo>
                  <a:pt x="1056662" y="158352"/>
                  <a:pt x="1047983" y="150015"/>
                  <a:pt x="1037274" y="145425"/>
                </a:cubicBezTo>
                <a:cubicBezTo>
                  <a:pt x="1025028" y="140176"/>
                  <a:pt x="1011308" y="139391"/>
                  <a:pt x="998497" y="135730"/>
                </a:cubicBezTo>
                <a:cubicBezTo>
                  <a:pt x="988672" y="132923"/>
                  <a:pt x="979288" y="128668"/>
                  <a:pt x="969415" y="126035"/>
                </a:cubicBezTo>
                <a:cubicBezTo>
                  <a:pt x="930795" y="115735"/>
                  <a:pt x="853085" y="96950"/>
                  <a:pt x="853085" y="96950"/>
                </a:cubicBezTo>
                <a:cubicBezTo>
                  <a:pt x="843391" y="90487"/>
                  <a:pt x="834424" y="82771"/>
                  <a:pt x="824003" y="77560"/>
                </a:cubicBezTo>
                <a:cubicBezTo>
                  <a:pt x="788484" y="59799"/>
                  <a:pt x="727634" y="61877"/>
                  <a:pt x="697979" y="58170"/>
                </a:cubicBezTo>
                <a:cubicBezTo>
                  <a:pt x="668033" y="54426"/>
                  <a:pt x="630847" y="47724"/>
                  <a:pt x="601037" y="38780"/>
                </a:cubicBezTo>
                <a:cubicBezTo>
                  <a:pt x="581462" y="32907"/>
                  <a:pt x="562912" y="23398"/>
                  <a:pt x="542872" y="19390"/>
                </a:cubicBezTo>
                <a:cubicBezTo>
                  <a:pt x="484382" y="7691"/>
                  <a:pt x="510033" y="14906"/>
                  <a:pt x="465319" y="0"/>
                </a:cubicBezTo>
                <a:cubicBezTo>
                  <a:pt x="336064" y="3232"/>
                  <a:pt x="206710" y="3687"/>
                  <a:pt x="77554" y="9695"/>
                </a:cubicBezTo>
                <a:cubicBezTo>
                  <a:pt x="42542" y="11324"/>
                  <a:pt x="47936" y="20994"/>
                  <a:pt x="38777" y="48475"/>
                </a:cubicBezTo>
                <a:cubicBezTo>
                  <a:pt x="35546" y="74328"/>
                  <a:pt x="33044" y="100283"/>
                  <a:pt x="29083" y="126035"/>
                </a:cubicBezTo>
                <a:cubicBezTo>
                  <a:pt x="9847" y="251080"/>
                  <a:pt x="28988" y="107174"/>
                  <a:pt x="9695" y="213290"/>
                </a:cubicBezTo>
                <a:cubicBezTo>
                  <a:pt x="5607" y="235773"/>
                  <a:pt x="3232" y="258533"/>
                  <a:pt x="0" y="281155"/>
                </a:cubicBezTo>
                <a:cubicBezTo>
                  <a:pt x="3232" y="361947"/>
                  <a:pt x="1907" y="443050"/>
                  <a:pt x="9695" y="523530"/>
                </a:cubicBezTo>
                <a:cubicBezTo>
                  <a:pt x="13373" y="561535"/>
                  <a:pt x="34283" y="587372"/>
                  <a:pt x="48471" y="620480"/>
                </a:cubicBezTo>
                <a:cubicBezTo>
                  <a:pt x="52496" y="629873"/>
                  <a:pt x="54140" y="640172"/>
                  <a:pt x="58165" y="649565"/>
                </a:cubicBezTo>
                <a:cubicBezTo>
                  <a:pt x="63858" y="662849"/>
                  <a:pt x="71861" y="675061"/>
                  <a:pt x="77554" y="688345"/>
                </a:cubicBezTo>
                <a:cubicBezTo>
                  <a:pt x="85898" y="707815"/>
                  <a:pt x="92023" y="736533"/>
                  <a:pt x="96942" y="756210"/>
                </a:cubicBezTo>
                <a:cubicBezTo>
                  <a:pt x="100173" y="882245"/>
                  <a:pt x="102759" y="1008298"/>
                  <a:pt x="106636" y="1134314"/>
                </a:cubicBezTo>
                <a:cubicBezTo>
                  <a:pt x="109222" y="1218360"/>
                  <a:pt x="56875" y="1326924"/>
                  <a:pt x="116330" y="1386384"/>
                </a:cubicBezTo>
                <a:cubicBezTo>
                  <a:pt x="175780" y="1445839"/>
                  <a:pt x="284362" y="1392847"/>
                  <a:pt x="368378" y="1396079"/>
                </a:cubicBezTo>
                <a:lnTo>
                  <a:pt x="455625" y="1405774"/>
                </a:lnTo>
                <a:cubicBezTo>
                  <a:pt x="491140" y="1409326"/>
                  <a:pt x="526882" y="1410751"/>
                  <a:pt x="562261" y="1415469"/>
                </a:cubicBezTo>
                <a:cubicBezTo>
                  <a:pt x="575467" y="1417230"/>
                  <a:pt x="587869" y="1423138"/>
                  <a:pt x="601037" y="1425164"/>
                </a:cubicBezTo>
                <a:cubicBezTo>
                  <a:pt x="629958" y="1429614"/>
                  <a:pt x="659202" y="1431627"/>
                  <a:pt x="688285" y="1434859"/>
                </a:cubicBezTo>
                <a:cubicBezTo>
                  <a:pt x="752376" y="1429518"/>
                  <a:pt x="838513" y="1426791"/>
                  <a:pt x="901556" y="1405774"/>
                </a:cubicBezTo>
                <a:cubicBezTo>
                  <a:pt x="911250" y="1402542"/>
                  <a:pt x="921498" y="1400649"/>
                  <a:pt x="930638" y="1396079"/>
                </a:cubicBezTo>
                <a:cubicBezTo>
                  <a:pt x="966743" y="1378025"/>
                  <a:pt x="956643" y="1374407"/>
                  <a:pt x="988803" y="1347604"/>
                </a:cubicBezTo>
                <a:cubicBezTo>
                  <a:pt x="997753" y="1340145"/>
                  <a:pt x="1008787" y="1335493"/>
                  <a:pt x="1017885" y="1328214"/>
                </a:cubicBezTo>
                <a:cubicBezTo>
                  <a:pt x="1025022" y="1322504"/>
                  <a:pt x="1029962" y="1314308"/>
                  <a:pt x="1037274" y="1308824"/>
                </a:cubicBezTo>
                <a:cubicBezTo>
                  <a:pt x="1055915" y="1294842"/>
                  <a:pt x="1076051" y="1282971"/>
                  <a:pt x="1095439" y="1270044"/>
                </a:cubicBezTo>
                <a:cubicBezTo>
                  <a:pt x="1105133" y="1263581"/>
                  <a:pt x="1113096" y="1252939"/>
                  <a:pt x="1124521" y="1250654"/>
                </a:cubicBezTo>
                <a:cubicBezTo>
                  <a:pt x="1142958" y="1246966"/>
                  <a:pt x="1182201" y="1241202"/>
                  <a:pt x="1202074" y="1231264"/>
                </a:cubicBezTo>
                <a:cubicBezTo>
                  <a:pt x="1212495" y="1226053"/>
                  <a:pt x="1221041" y="1217655"/>
                  <a:pt x="1231157" y="1211874"/>
                </a:cubicBezTo>
                <a:cubicBezTo>
                  <a:pt x="1243704" y="1204704"/>
                  <a:pt x="1257541" y="1199920"/>
                  <a:pt x="1269933" y="1192484"/>
                </a:cubicBezTo>
                <a:cubicBezTo>
                  <a:pt x="1289914" y="1180494"/>
                  <a:pt x="1305992" y="1161073"/>
                  <a:pt x="1328098" y="1153704"/>
                </a:cubicBezTo>
                <a:lnTo>
                  <a:pt x="1415345" y="1124619"/>
                </a:lnTo>
                <a:cubicBezTo>
                  <a:pt x="1425039" y="1121387"/>
                  <a:pt x="1435288" y="1119494"/>
                  <a:pt x="1444428" y="1114924"/>
                </a:cubicBezTo>
                <a:cubicBezTo>
                  <a:pt x="1470279" y="1101997"/>
                  <a:pt x="1494562" y="1085285"/>
                  <a:pt x="1521981" y="1076144"/>
                </a:cubicBezTo>
                <a:lnTo>
                  <a:pt x="1609228" y="1047059"/>
                </a:lnTo>
                <a:lnTo>
                  <a:pt x="1638311" y="1037364"/>
                </a:lnTo>
                <a:cubicBezTo>
                  <a:pt x="1657699" y="1024437"/>
                  <a:pt x="1679998" y="1015062"/>
                  <a:pt x="1696475" y="998584"/>
                </a:cubicBezTo>
                <a:cubicBezTo>
                  <a:pt x="1702938" y="992121"/>
                  <a:pt x="1708026" y="983897"/>
                  <a:pt x="1715864" y="979194"/>
                </a:cubicBezTo>
                <a:cubicBezTo>
                  <a:pt x="1724626" y="973936"/>
                  <a:pt x="1735806" y="974069"/>
                  <a:pt x="1744946" y="969499"/>
                </a:cubicBezTo>
                <a:cubicBezTo>
                  <a:pt x="1755367" y="964288"/>
                  <a:pt x="1764335" y="956572"/>
                  <a:pt x="1774029" y="950109"/>
                </a:cubicBezTo>
                <a:cubicBezTo>
                  <a:pt x="1815340" y="888137"/>
                  <a:pt x="1806342" y="909713"/>
                  <a:pt x="1812805" y="901634"/>
                </a:cubicBezTo>
                <a:close/>
              </a:path>
            </a:pathLst>
          </a:custGeom>
          <a:solidFill>
            <a:srgbClr val="80FF07">
              <a:alpha val="50195"/>
            </a:srgbClr>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a:defRPr/>
            </a:pPr>
            <a:endParaRPr lang="en-US"/>
          </a:p>
        </p:txBody>
      </p:sp>
      <p:sp>
        <p:nvSpPr>
          <p:cNvPr id="20506" name="TextBox 31"/>
          <p:cNvSpPr txBox="1">
            <a:spLocks noChangeArrowheads="1"/>
          </p:cNvSpPr>
          <p:nvPr/>
        </p:nvSpPr>
        <p:spPr bwMode="auto">
          <a:xfrm>
            <a:off x="1752600" y="5334001"/>
            <a:ext cx="7191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000">
                <a:solidFill>
                  <a:schemeClr val="bg1"/>
                </a:solidFill>
              </a:rPr>
              <a:t>Shawnee</a:t>
            </a:r>
          </a:p>
        </p:txBody>
      </p:sp>
      <p:sp>
        <p:nvSpPr>
          <p:cNvPr id="35" name="Freeform 34"/>
          <p:cNvSpPr>
            <a:spLocks/>
          </p:cNvSpPr>
          <p:nvPr/>
        </p:nvSpPr>
        <p:spPr bwMode="auto">
          <a:xfrm>
            <a:off x="4306888" y="969964"/>
            <a:ext cx="2832100" cy="1404937"/>
          </a:xfrm>
          <a:custGeom>
            <a:avLst/>
            <a:gdLst/>
            <a:ahLst/>
            <a:cxnLst/>
            <a:rect l="0" t="0" r="r" b="b"/>
            <a:pathLst>
              <a:path w="2832576" h="1405775">
                <a:moveTo>
                  <a:pt x="2811301" y="271460"/>
                </a:moveTo>
                <a:lnTo>
                  <a:pt x="2811301" y="271460"/>
                </a:lnTo>
                <a:cubicBezTo>
                  <a:pt x="2804838" y="310240"/>
                  <a:pt x="2797744" y="348920"/>
                  <a:pt x="2791913" y="387800"/>
                </a:cubicBezTo>
                <a:cubicBezTo>
                  <a:pt x="2755517" y="630464"/>
                  <a:pt x="2804808" y="329810"/>
                  <a:pt x="2772525" y="523530"/>
                </a:cubicBezTo>
                <a:cubicBezTo>
                  <a:pt x="2769294" y="565542"/>
                  <a:pt x="2771094" y="608247"/>
                  <a:pt x="2762831" y="649565"/>
                </a:cubicBezTo>
                <a:cubicBezTo>
                  <a:pt x="2761039" y="658528"/>
                  <a:pt x="2751280" y="664252"/>
                  <a:pt x="2743442" y="668955"/>
                </a:cubicBezTo>
                <a:cubicBezTo>
                  <a:pt x="2727613" y="678453"/>
                  <a:pt x="2677805" y="685366"/>
                  <a:pt x="2665889" y="688345"/>
                </a:cubicBezTo>
                <a:cubicBezTo>
                  <a:pt x="2655976" y="690824"/>
                  <a:pt x="2646501" y="694808"/>
                  <a:pt x="2636807" y="698040"/>
                </a:cubicBezTo>
                <a:cubicBezTo>
                  <a:pt x="2581110" y="753741"/>
                  <a:pt x="2595561" y="724837"/>
                  <a:pt x="2578642" y="775600"/>
                </a:cubicBezTo>
                <a:cubicBezTo>
                  <a:pt x="2575411" y="807917"/>
                  <a:pt x="2574933" y="840628"/>
                  <a:pt x="2568948" y="872550"/>
                </a:cubicBezTo>
                <a:cubicBezTo>
                  <a:pt x="2565182" y="892639"/>
                  <a:pt x="2556022" y="911330"/>
                  <a:pt x="2549559" y="930720"/>
                </a:cubicBezTo>
                <a:cubicBezTo>
                  <a:pt x="2539457" y="961028"/>
                  <a:pt x="2529661" y="998926"/>
                  <a:pt x="2501089" y="1017975"/>
                </a:cubicBezTo>
                <a:cubicBezTo>
                  <a:pt x="2491395" y="1024438"/>
                  <a:pt x="2482653" y="1032633"/>
                  <a:pt x="2472006" y="1037365"/>
                </a:cubicBezTo>
                <a:cubicBezTo>
                  <a:pt x="2453330" y="1045666"/>
                  <a:pt x="2413841" y="1056755"/>
                  <a:pt x="2413841" y="1056755"/>
                </a:cubicBezTo>
                <a:cubicBezTo>
                  <a:pt x="2404147" y="1063218"/>
                  <a:pt x="2395406" y="1071413"/>
                  <a:pt x="2384759" y="1076145"/>
                </a:cubicBezTo>
                <a:cubicBezTo>
                  <a:pt x="2366083" y="1084446"/>
                  <a:pt x="2326594" y="1095535"/>
                  <a:pt x="2326594" y="1095535"/>
                </a:cubicBezTo>
                <a:cubicBezTo>
                  <a:pt x="2316900" y="1092303"/>
                  <a:pt x="2306444" y="1090803"/>
                  <a:pt x="2297512" y="1085840"/>
                </a:cubicBezTo>
                <a:cubicBezTo>
                  <a:pt x="2277142" y="1074523"/>
                  <a:pt x="2239347" y="1047060"/>
                  <a:pt x="2239347" y="1047060"/>
                </a:cubicBezTo>
                <a:cubicBezTo>
                  <a:pt x="2226627" y="1027978"/>
                  <a:pt x="2218990" y="1012401"/>
                  <a:pt x="2200570" y="998585"/>
                </a:cubicBezTo>
                <a:cubicBezTo>
                  <a:pt x="2181929" y="984603"/>
                  <a:pt x="2161793" y="972732"/>
                  <a:pt x="2142405" y="959805"/>
                </a:cubicBezTo>
                <a:lnTo>
                  <a:pt x="2113323" y="940415"/>
                </a:lnTo>
                <a:cubicBezTo>
                  <a:pt x="2103629" y="933952"/>
                  <a:pt x="2092479" y="929264"/>
                  <a:pt x="2084241" y="921025"/>
                </a:cubicBezTo>
                <a:cubicBezTo>
                  <a:pt x="2077778" y="914562"/>
                  <a:pt x="2072690" y="906338"/>
                  <a:pt x="2064852" y="901635"/>
                </a:cubicBezTo>
                <a:cubicBezTo>
                  <a:pt x="2056090" y="896377"/>
                  <a:pt x="2045464" y="895172"/>
                  <a:pt x="2035770" y="891940"/>
                </a:cubicBezTo>
                <a:lnTo>
                  <a:pt x="1900052" y="901635"/>
                </a:lnTo>
                <a:cubicBezTo>
                  <a:pt x="1873361" y="903859"/>
                  <a:pt x="1808614" y="903730"/>
                  <a:pt x="1774028" y="921025"/>
                </a:cubicBezTo>
                <a:cubicBezTo>
                  <a:pt x="1763607" y="926236"/>
                  <a:pt x="1754640" y="933952"/>
                  <a:pt x="1744946" y="940415"/>
                </a:cubicBezTo>
                <a:cubicBezTo>
                  <a:pt x="1738483" y="959805"/>
                  <a:pt x="1736894" y="981578"/>
                  <a:pt x="1725557" y="998585"/>
                </a:cubicBezTo>
                <a:cubicBezTo>
                  <a:pt x="1712632" y="1017975"/>
                  <a:pt x="1706170" y="1043828"/>
                  <a:pt x="1686781" y="1056755"/>
                </a:cubicBezTo>
                <a:cubicBezTo>
                  <a:pt x="1582864" y="1126038"/>
                  <a:pt x="1740571" y="1018146"/>
                  <a:pt x="1628616" y="1105230"/>
                </a:cubicBezTo>
                <a:cubicBezTo>
                  <a:pt x="1610223" y="1119537"/>
                  <a:pt x="1589839" y="1131083"/>
                  <a:pt x="1570451" y="1144010"/>
                </a:cubicBezTo>
                <a:cubicBezTo>
                  <a:pt x="1560757" y="1150473"/>
                  <a:pt x="1551790" y="1158189"/>
                  <a:pt x="1541369" y="1163400"/>
                </a:cubicBezTo>
                <a:cubicBezTo>
                  <a:pt x="1528443" y="1169863"/>
                  <a:pt x="1515875" y="1177097"/>
                  <a:pt x="1502592" y="1182790"/>
                </a:cubicBezTo>
                <a:cubicBezTo>
                  <a:pt x="1493200" y="1186816"/>
                  <a:pt x="1482650" y="1187915"/>
                  <a:pt x="1473510" y="1192485"/>
                </a:cubicBezTo>
                <a:cubicBezTo>
                  <a:pt x="1463089" y="1197696"/>
                  <a:pt x="1455074" y="1207143"/>
                  <a:pt x="1444427" y="1211875"/>
                </a:cubicBezTo>
                <a:cubicBezTo>
                  <a:pt x="1425751" y="1220176"/>
                  <a:pt x="1386262" y="1231265"/>
                  <a:pt x="1386262" y="1231265"/>
                </a:cubicBezTo>
                <a:cubicBezTo>
                  <a:pt x="1373337" y="1240960"/>
                  <a:pt x="1361937" y="1253124"/>
                  <a:pt x="1347486" y="1260350"/>
                </a:cubicBezTo>
                <a:cubicBezTo>
                  <a:pt x="1335569" y="1266309"/>
                  <a:pt x="1321520" y="1266384"/>
                  <a:pt x="1308709" y="1270045"/>
                </a:cubicBezTo>
                <a:cubicBezTo>
                  <a:pt x="1298884" y="1272852"/>
                  <a:pt x="1288767" y="1275170"/>
                  <a:pt x="1279627" y="1279740"/>
                </a:cubicBezTo>
                <a:cubicBezTo>
                  <a:pt x="1269206" y="1284951"/>
                  <a:pt x="1261191" y="1294398"/>
                  <a:pt x="1250544" y="1299130"/>
                </a:cubicBezTo>
                <a:cubicBezTo>
                  <a:pt x="1231868" y="1307431"/>
                  <a:pt x="1211767" y="1312057"/>
                  <a:pt x="1192379" y="1318520"/>
                </a:cubicBezTo>
                <a:cubicBezTo>
                  <a:pt x="1161694" y="1328749"/>
                  <a:pt x="1111471" y="1346319"/>
                  <a:pt x="1085744" y="1347605"/>
                </a:cubicBezTo>
                <a:lnTo>
                  <a:pt x="891861" y="1357300"/>
                </a:lnTo>
                <a:cubicBezTo>
                  <a:pt x="826921" y="1378949"/>
                  <a:pt x="896126" y="1358135"/>
                  <a:pt x="775531" y="1376690"/>
                </a:cubicBezTo>
                <a:cubicBezTo>
                  <a:pt x="762363" y="1378716"/>
                  <a:pt x="749761" y="1383495"/>
                  <a:pt x="736755" y="1386385"/>
                </a:cubicBezTo>
                <a:cubicBezTo>
                  <a:pt x="696110" y="1395418"/>
                  <a:pt x="672209" y="1398759"/>
                  <a:pt x="630119" y="1405775"/>
                </a:cubicBezTo>
                <a:lnTo>
                  <a:pt x="455625" y="1396080"/>
                </a:lnTo>
                <a:cubicBezTo>
                  <a:pt x="360199" y="1389263"/>
                  <a:pt x="385815" y="1395430"/>
                  <a:pt x="329601" y="1376690"/>
                </a:cubicBezTo>
                <a:cubicBezTo>
                  <a:pt x="323138" y="1366995"/>
                  <a:pt x="317065" y="1357028"/>
                  <a:pt x="310212" y="1347605"/>
                </a:cubicBezTo>
                <a:cubicBezTo>
                  <a:pt x="291206" y="1321470"/>
                  <a:pt x="252048" y="1270045"/>
                  <a:pt x="252048" y="1270045"/>
                </a:cubicBezTo>
                <a:cubicBezTo>
                  <a:pt x="248816" y="1260350"/>
                  <a:pt x="245160" y="1250786"/>
                  <a:pt x="242353" y="1240960"/>
                </a:cubicBezTo>
                <a:cubicBezTo>
                  <a:pt x="238693" y="1228148"/>
                  <a:pt x="238617" y="1214098"/>
                  <a:pt x="232659" y="1202180"/>
                </a:cubicBezTo>
                <a:cubicBezTo>
                  <a:pt x="222238" y="1181337"/>
                  <a:pt x="206808" y="1163400"/>
                  <a:pt x="193883" y="1144010"/>
                </a:cubicBezTo>
                <a:lnTo>
                  <a:pt x="174494" y="1114925"/>
                </a:lnTo>
                <a:cubicBezTo>
                  <a:pt x="171263" y="1105230"/>
                  <a:pt x="169370" y="1094981"/>
                  <a:pt x="164800" y="1085840"/>
                </a:cubicBezTo>
                <a:cubicBezTo>
                  <a:pt x="159590" y="1075418"/>
                  <a:pt x="149503" y="1067665"/>
                  <a:pt x="145412" y="1056755"/>
                </a:cubicBezTo>
                <a:cubicBezTo>
                  <a:pt x="139627" y="1041326"/>
                  <a:pt x="139714" y="1024266"/>
                  <a:pt x="135718" y="1008280"/>
                </a:cubicBezTo>
                <a:cubicBezTo>
                  <a:pt x="133240" y="998366"/>
                  <a:pt x="128241" y="989171"/>
                  <a:pt x="126024" y="979195"/>
                </a:cubicBezTo>
                <a:cubicBezTo>
                  <a:pt x="121760" y="960006"/>
                  <a:pt x="120594" y="940214"/>
                  <a:pt x="116330" y="921025"/>
                </a:cubicBezTo>
                <a:cubicBezTo>
                  <a:pt x="107577" y="881635"/>
                  <a:pt x="103409" y="896264"/>
                  <a:pt x="87247" y="853160"/>
                </a:cubicBezTo>
                <a:cubicBezTo>
                  <a:pt x="82569" y="840684"/>
                  <a:pt x="82677" y="826680"/>
                  <a:pt x="77553" y="814380"/>
                </a:cubicBezTo>
                <a:cubicBezTo>
                  <a:pt x="66437" y="787699"/>
                  <a:pt x="51702" y="762673"/>
                  <a:pt x="38776" y="736820"/>
                </a:cubicBezTo>
                <a:cubicBezTo>
                  <a:pt x="32313" y="723893"/>
                  <a:pt x="22893" y="712061"/>
                  <a:pt x="19388" y="698040"/>
                </a:cubicBezTo>
                <a:cubicBezTo>
                  <a:pt x="4152" y="637091"/>
                  <a:pt x="11578" y="672451"/>
                  <a:pt x="0" y="591395"/>
                </a:cubicBezTo>
                <a:cubicBezTo>
                  <a:pt x="3231" y="539688"/>
                  <a:pt x="4271" y="487798"/>
                  <a:pt x="9694" y="436275"/>
                </a:cubicBezTo>
                <a:cubicBezTo>
                  <a:pt x="10764" y="426112"/>
                  <a:pt x="14425" y="416123"/>
                  <a:pt x="19388" y="407190"/>
                </a:cubicBezTo>
                <a:cubicBezTo>
                  <a:pt x="40426" y="369318"/>
                  <a:pt x="80457" y="314768"/>
                  <a:pt x="116330" y="290850"/>
                </a:cubicBezTo>
                <a:cubicBezTo>
                  <a:pt x="126024" y="284387"/>
                  <a:pt x="134991" y="276671"/>
                  <a:pt x="145412" y="271460"/>
                </a:cubicBezTo>
                <a:cubicBezTo>
                  <a:pt x="154551" y="266890"/>
                  <a:pt x="165562" y="266728"/>
                  <a:pt x="174494" y="261765"/>
                </a:cubicBezTo>
                <a:cubicBezTo>
                  <a:pt x="215520" y="238971"/>
                  <a:pt x="240498" y="206391"/>
                  <a:pt x="290824" y="203595"/>
                </a:cubicBezTo>
                <a:lnTo>
                  <a:pt x="465319" y="193900"/>
                </a:lnTo>
                <a:cubicBezTo>
                  <a:pt x="495490" y="194586"/>
                  <a:pt x="848273" y="191668"/>
                  <a:pt x="988802" y="213290"/>
                </a:cubicBezTo>
                <a:cubicBezTo>
                  <a:pt x="998902" y="214844"/>
                  <a:pt x="1008191" y="219753"/>
                  <a:pt x="1017885" y="222985"/>
                </a:cubicBezTo>
                <a:lnTo>
                  <a:pt x="1425039" y="213290"/>
                </a:lnTo>
                <a:cubicBezTo>
                  <a:pt x="1441887" y="212557"/>
                  <a:pt x="1515227" y="186456"/>
                  <a:pt x="1521980" y="184205"/>
                </a:cubicBezTo>
                <a:lnTo>
                  <a:pt x="1580145" y="164815"/>
                </a:lnTo>
                <a:cubicBezTo>
                  <a:pt x="1589839" y="161583"/>
                  <a:pt x="1600088" y="159690"/>
                  <a:pt x="1609228" y="155120"/>
                </a:cubicBezTo>
                <a:cubicBezTo>
                  <a:pt x="1633531" y="142967"/>
                  <a:pt x="1680613" y="117139"/>
                  <a:pt x="1706169" y="116340"/>
                </a:cubicBezTo>
                <a:lnTo>
                  <a:pt x="2016382" y="106645"/>
                </a:lnTo>
                <a:cubicBezTo>
                  <a:pt x="2038721" y="102922"/>
                  <a:pt x="2079765" y="99188"/>
                  <a:pt x="2103629" y="87255"/>
                </a:cubicBezTo>
                <a:cubicBezTo>
                  <a:pt x="2178799" y="49667"/>
                  <a:pt x="2088693" y="82539"/>
                  <a:pt x="2161794" y="58170"/>
                </a:cubicBezTo>
                <a:cubicBezTo>
                  <a:pt x="2181182" y="45243"/>
                  <a:pt x="2197853" y="26760"/>
                  <a:pt x="2219959" y="19390"/>
                </a:cubicBezTo>
                <a:lnTo>
                  <a:pt x="2278123" y="0"/>
                </a:lnTo>
                <a:lnTo>
                  <a:pt x="2714360" y="9695"/>
                </a:lnTo>
                <a:cubicBezTo>
                  <a:pt x="2743601" y="10778"/>
                  <a:pt x="2773219" y="12293"/>
                  <a:pt x="2801607" y="19390"/>
                </a:cubicBezTo>
                <a:cubicBezTo>
                  <a:pt x="2812910" y="22216"/>
                  <a:pt x="2829302" y="27212"/>
                  <a:pt x="2830690" y="38780"/>
                </a:cubicBezTo>
                <a:cubicBezTo>
                  <a:pt x="2839545" y="112579"/>
                  <a:pt x="2814533" y="232680"/>
                  <a:pt x="2811301" y="271460"/>
                </a:cubicBezTo>
                <a:close/>
              </a:path>
            </a:pathLst>
          </a:custGeom>
          <a:solidFill>
            <a:srgbClr val="808003">
              <a:alpha val="50195"/>
            </a:srgbClr>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a:defRPr/>
            </a:pPr>
            <a:endParaRPr lang="en-US"/>
          </a:p>
        </p:txBody>
      </p:sp>
      <p:sp>
        <p:nvSpPr>
          <p:cNvPr id="20508" name="TextBox 35"/>
          <p:cNvSpPr txBox="1">
            <a:spLocks noChangeArrowheads="1"/>
          </p:cNvSpPr>
          <p:nvPr/>
        </p:nvSpPr>
        <p:spPr bwMode="auto">
          <a:xfrm>
            <a:off x="5486401" y="1295401"/>
            <a:ext cx="15033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000">
                <a:solidFill>
                  <a:schemeClr val="bg1"/>
                </a:solidFill>
              </a:rPr>
              <a:t>Algoquin &amp; Montagnais</a:t>
            </a:r>
          </a:p>
        </p:txBody>
      </p:sp>
      <p:sp>
        <p:nvSpPr>
          <p:cNvPr id="37" name="Freeform 36"/>
          <p:cNvSpPr>
            <a:spLocks/>
          </p:cNvSpPr>
          <p:nvPr/>
        </p:nvSpPr>
        <p:spPr bwMode="auto">
          <a:xfrm>
            <a:off x="2657475" y="979488"/>
            <a:ext cx="1930400" cy="1435100"/>
          </a:xfrm>
          <a:custGeom>
            <a:avLst/>
            <a:gdLst/>
            <a:ahLst/>
            <a:cxnLst/>
            <a:rect l="0" t="0" r="r" b="b"/>
            <a:pathLst>
              <a:path w="1929134" h="1435056">
                <a:moveTo>
                  <a:pt x="1929134" y="1309021"/>
                </a:moveTo>
                <a:lnTo>
                  <a:pt x="1929134" y="1309021"/>
                </a:lnTo>
                <a:cubicBezTo>
                  <a:pt x="1901063" y="1311573"/>
                  <a:pt x="1792967" y="1319565"/>
                  <a:pt x="1754639" y="1328411"/>
                </a:cubicBezTo>
                <a:cubicBezTo>
                  <a:pt x="1595065" y="1365239"/>
                  <a:pt x="1822239" y="1333826"/>
                  <a:pt x="1609227" y="1357496"/>
                </a:cubicBezTo>
                <a:cubicBezTo>
                  <a:pt x="1516301" y="1380730"/>
                  <a:pt x="1631498" y="1350072"/>
                  <a:pt x="1521980" y="1386581"/>
                </a:cubicBezTo>
                <a:cubicBezTo>
                  <a:pt x="1509340" y="1390795"/>
                  <a:pt x="1496014" y="1392615"/>
                  <a:pt x="1483203" y="1396276"/>
                </a:cubicBezTo>
                <a:cubicBezTo>
                  <a:pt x="1473378" y="1399083"/>
                  <a:pt x="1463946" y="1403164"/>
                  <a:pt x="1454121" y="1405971"/>
                </a:cubicBezTo>
                <a:cubicBezTo>
                  <a:pt x="1441311" y="1409632"/>
                  <a:pt x="1428106" y="1411837"/>
                  <a:pt x="1415345" y="1415666"/>
                </a:cubicBezTo>
                <a:cubicBezTo>
                  <a:pt x="1395770" y="1421539"/>
                  <a:pt x="1357180" y="1435056"/>
                  <a:pt x="1357180" y="1435056"/>
                </a:cubicBezTo>
                <a:cubicBezTo>
                  <a:pt x="1318403" y="1431824"/>
                  <a:pt x="1279420" y="1430504"/>
                  <a:pt x="1240850" y="1425361"/>
                </a:cubicBezTo>
                <a:cubicBezTo>
                  <a:pt x="1230721" y="1424010"/>
                  <a:pt x="1220530" y="1420924"/>
                  <a:pt x="1211768" y="1415666"/>
                </a:cubicBezTo>
                <a:cubicBezTo>
                  <a:pt x="1203930" y="1410963"/>
                  <a:pt x="1199516" y="1401986"/>
                  <a:pt x="1192379" y="1396276"/>
                </a:cubicBezTo>
                <a:cubicBezTo>
                  <a:pt x="1183281" y="1388997"/>
                  <a:pt x="1172991" y="1383349"/>
                  <a:pt x="1163297" y="1376886"/>
                </a:cubicBezTo>
                <a:cubicBezTo>
                  <a:pt x="1156834" y="1367191"/>
                  <a:pt x="1147891" y="1358751"/>
                  <a:pt x="1143909" y="1347801"/>
                </a:cubicBezTo>
                <a:cubicBezTo>
                  <a:pt x="1134803" y="1322756"/>
                  <a:pt x="1139301" y="1292415"/>
                  <a:pt x="1124520" y="1270241"/>
                </a:cubicBezTo>
                <a:cubicBezTo>
                  <a:pt x="1080674" y="1204466"/>
                  <a:pt x="1102221" y="1228549"/>
                  <a:pt x="1066355" y="1192681"/>
                </a:cubicBezTo>
                <a:cubicBezTo>
                  <a:pt x="1063124" y="1179754"/>
                  <a:pt x="1060321" y="1166713"/>
                  <a:pt x="1056661" y="1153901"/>
                </a:cubicBezTo>
                <a:cubicBezTo>
                  <a:pt x="1044342" y="1110780"/>
                  <a:pt x="1047375" y="1136550"/>
                  <a:pt x="1037273" y="1086036"/>
                </a:cubicBezTo>
                <a:cubicBezTo>
                  <a:pt x="1024577" y="1022551"/>
                  <a:pt x="1032896" y="1041630"/>
                  <a:pt x="1017885" y="989086"/>
                </a:cubicBezTo>
                <a:cubicBezTo>
                  <a:pt x="1015078" y="979260"/>
                  <a:pt x="1012761" y="969142"/>
                  <a:pt x="1008191" y="960001"/>
                </a:cubicBezTo>
                <a:cubicBezTo>
                  <a:pt x="1002980" y="949579"/>
                  <a:pt x="994583" y="941033"/>
                  <a:pt x="988802" y="930916"/>
                </a:cubicBezTo>
                <a:cubicBezTo>
                  <a:pt x="981632" y="918368"/>
                  <a:pt x="978286" y="903544"/>
                  <a:pt x="969414" y="892136"/>
                </a:cubicBezTo>
                <a:cubicBezTo>
                  <a:pt x="956881" y="876021"/>
                  <a:pt x="917430" y="835636"/>
                  <a:pt x="891861" y="824271"/>
                </a:cubicBezTo>
                <a:cubicBezTo>
                  <a:pt x="873185" y="815970"/>
                  <a:pt x="833696" y="804881"/>
                  <a:pt x="833696" y="804881"/>
                </a:cubicBezTo>
                <a:cubicBezTo>
                  <a:pt x="804614" y="808113"/>
                  <a:pt x="774679" y="806876"/>
                  <a:pt x="746449" y="814576"/>
                </a:cubicBezTo>
                <a:cubicBezTo>
                  <a:pt x="731454" y="818666"/>
                  <a:pt x="716026" y="856367"/>
                  <a:pt x="707672" y="863051"/>
                </a:cubicBezTo>
                <a:cubicBezTo>
                  <a:pt x="701350" y="868109"/>
                  <a:pt x="642347" y="881808"/>
                  <a:pt x="639813" y="882441"/>
                </a:cubicBezTo>
                <a:cubicBezTo>
                  <a:pt x="610731" y="879209"/>
                  <a:pt x="580326" y="882000"/>
                  <a:pt x="552566" y="872746"/>
                </a:cubicBezTo>
                <a:cubicBezTo>
                  <a:pt x="528743" y="864804"/>
                  <a:pt x="519616" y="830099"/>
                  <a:pt x="504095" y="814576"/>
                </a:cubicBezTo>
                <a:cubicBezTo>
                  <a:pt x="495857" y="806337"/>
                  <a:pt x="484111" y="802465"/>
                  <a:pt x="475013" y="795186"/>
                </a:cubicBezTo>
                <a:cubicBezTo>
                  <a:pt x="467876" y="789476"/>
                  <a:pt x="463462" y="780499"/>
                  <a:pt x="455624" y="775796"/>
                </a:cubicBezTo>
                <a:cubicBezTo>
                  <a:pt x="446862" y="770538"/>
                  <a:pt x="435934" y="770127"/>
                  <a:pt x="426542" y="766101"/>
                </a:cubicBezTo>
                <a:cubicBezTo>
                  <a:pt x="413259" y="760408"/>
                  <a:pt x="401183" y="752079"/>
                  <a:pt x="387765" y="746711"/>
                </a:cubicBezTo>
                <a:cubicBezTo>
                  <a:pt x="368790" y="739120"/>
                  <a:pt x="348276" y="735622"/>
                  <a:pt x="329601" y="727321"/>
                </a:cubicBezTo>
                <a:cubicBezTo>
                  <a:pt x="318954" y="722589"/>
                  <a:pt x="311165" y="712663"/>
                  <a:pt x="300518" y="707931"/>
                </a:cubicBezTo>
                <a:cubicBezTo>
                  <a:pt x="270174" y="694444"/>
                  <a:pt x="235804" y="686903"/>
                  <a:pt x="203577" y="678846"/>
                </a:cubicBezTo>
                <a:cubicBezTo>
                  <a:pt x="193883" y="672383"/>
                  <a:pt x="185141" y="664188"/>
                  <a:pt x="174494" y="659456"/>
                </a:cubicBezTo>
                <a:cubicBezTo>
                  <a:pt x="155818" y="651155"/>
                  <a:pt x="116329" y="640066"/>
                  <a:pt x="116329" y="640066"/>
                </a:cubicBezTo>
                <a:cubicBezTo>
                  <a:pt x="61418" y="603455"/>
                  <a:pt x="97974" y="638426"/>
                  <a:pt x="77553" y="543116"/>
                </a:cubicBezTo>
                <a:cubicBezTo>
                  <a:pt x="68568" y="501183"/>
                  <a:pt x="56718" y="482051"/>
                  <a:pt x="38776" y="446166"/>
                </a:cubicBezTo>
                <a:cubicBezTo>
                  <a:pt x="24125" y="387557"/>
                  <a:pt x="33295" y="420027"/>
                  <a:pt x="9694" y="349216"/>
                </a:cubicBezTo>
                <a:lnTo>
                  <a:pt x="0" y="320131"/>
                </a:lnTo>
                <a:cubicBezTo>
                  <a:pt x="14282" y="262999"/>
                  <a:pt x="19388" y="251015"/>
                  <a:pt x="19388" y="174706"/>
                </a:cubicBezTo>
                <a:cubicBezTo>
                  <a:pt x="19388" y="128102"/>
                  <a:pt x="7982" y="67481"/>
                  <a:pt x="0" y="19586"/>
                </a:cubicBezTo>
                <a:cubicBezTo>
                  <a:pt x="9694" y="13123"/>
                  <a:pt x="17619" y="-1888"/>
                  <a:pt x="29082" y="196"/>
                </a:cubicBezTo>
                <a:cubicBezTo>
                  <a:pt x="57519" y="5367"/>
                  <a:pt x="78595" y="31965"/>
                  <a:pt x="106635" y="38976"/>
                </a:cubicBezTo>
                <a:cubicBezTo>
                  <a:pt x="132486" y="45439"/>
                  <a:pt x="158909" y="49939"/>
                  <a:pt x="184188" y="58366"/>
                </a:cubicBezTo>
                <a:cubicBezTo>
                  <a:pt x="193882" y="61598"/>
                  <a:pt x="203296" y="65844"/>
                  <a:pt x="213271" y="68061"/>
                </a:cubicBezTo>
                <a:cubicBezTo>
                  <a:pt x="232459" y="72325"/>
                  <a:pt x="252217" y="73637"/>
                  <a:pt x="271436" y="77756"/>
                </a:cubicBezTo>
                <a:lnTo>
                  <a:pt x="387765" y="106841"/>
                </a:lnTo>
                <a:cubicBezTo>
                  <a:pt x="400191" y="109948"/>
                  <a:pt x="441715" y="119276"/>
                  <a:pt x="455624" y="126231"/>
                </a:cubicBezTo>
                <a:cubicBezTo>
                  <a:pt x="466045" y="131442"/>
                  <a:pt x="474286" y="140410"/>
                  <a:pt x="484707" y="145621"/>
                </a:cubicBezTo>
                <a:cubicBezTo>
                  <a:pt x="493847" y="150191"/>
                  <a:pt x="504649" y="150746"/>
                  <a:pt x="513789" y="155316"/>
                </a:cubicBezTo>
                <a:cubicBezTo>
                  <a:pt x="524210" y="160527"/>
                  <a:pt x="532451" y="169495"/>
                  <a:pt x="542872" y="174706"/>
                </a:cubicBezTo>
                <a:cubicBezTo>
                  <a:pt x="651623" y="229086"/>
                  <a:pt x="469531" y="123098"/>
                  <a:pt x="610731" y="203791"/>
                </a:cubicBezTo>
                <a:cubicBezTo>
                  <a:pt x="620847" y="209572"/>
                  <a:pt x="629104" y="218591"/>
                  <a:pt x="639813" y="223181"/>
                </a:cubicBezTo>
                <a:cubicBezTo>
                  <a:pt x="652059" y="228430"/>
                  <a:pt x="665828" y="229047"/>
                  <a:pt x="678590" y="232876"/>
                </a:cubicBezTo>
                <a:cubicBezTo>
                  <a:pt x="698165" y="238749"/>
                  <a:pt x="716928" y="247309"/>
                  <a:pt x="736755" y="252266"/>
                </a:cubicBezTo>
                <a:cubicBezTo>
                  <a:pt x="749680" y="255498"/>
                  <a:pt x="762770" y="258132"/>
                  <a:pt x="775531" y="261961"/>
                </a:cubicBezTo>
                <a:cubicBezTo>
                  <a:pt x="795106" y="267834"/>
                  <a:pt x="814308" y="274888"/>
                  <a:pt x="833696" y="281351"/>
                </a:cubicBezTo>
                <a:cubicBezTo>
                  <a:pt x="843390" y="284583"/>
                  <a:pt x="852662" y="289601"/>
                  <a:pt x="862778" y="291046"/>
                </a:cubicBezTo>
                <a:cubicBezTo>
                  <a:pt x="885398" y="294278"/>
                  <a:pt x="908156" y="296653"/>
                  <a:pt x="930637" y="300741"/>
                </a:cubicBezTo>
                <a:cubicBezTo>
                  <a:pt x="943746" y="303125"/>
                  <a:pt x="956224" y="308552"/>
                  <a:pt x="969414" y="310436"/>
                </a:cubicBezTo>
                <a:cubicBezTo>
                  <a:pt x="1001562" y="315029"/>
                  <a:pt x="1034041" y="316899"/>
                  <a:pt x="1066355" y="320131"/>
                </a:cubicBezTo>
                <a:cubicBezTo>
                  <a:pt x="1076049" y="323363"/>
                  <a:pt x="1085219" y="329826"/>
                  <a:pt x="1095438" y="329826"/>
                </a:cubicBezTo>
                <a:cubicBezTo>
                  <a:pt x="1485331" y="329826"/>
                  <a:pt x="1408221" y="336776"/>
                  <a:pt x="1618921" y="310436"/>
                </a:cubicBezTo>
                <a:cubicBezTo>
                  <a:pt x="1632634" y="305865"/>
                  <a:pt x="1674609" y="291046"/>
                  <a:pt x="1686780" y="291046"/>
                </a:cubicBezTo>
                <a:cubicBezTo>
                  <a:pt x="1696999" y="291046"/>
                  <a:pt x="1706169" y="297509"/>
                  <a:pt x="1715863" y="300741"/>
                </a:cubicBezTo>
                <a:cubicBezTo>
                  <a:pt x="1688401" y="383135"/>
                  <a:pt x="1726702" y="282675"/>
                  <a:pt x="1686780" y="349216"/>
                </a:cubicBezTo>
                <a:cubicBezTo>
                  <a:pt x="1681522" y="357979"/>
                  <a:pt x="1681656" y="369160"/>
                  <a:pt x="1677086" y="378301"/>
                </a:cubicBezTo>
                <a:cubicBezTo>
                  <a:pt x="1671876" y="388723"/>
                  <a:pt x="1664161" y="397691"/>
                  <a:pt x="1657698" y="407386"/>
                </a:cubicBezTo>
                <a:cubicBezTo>
                  <a:pt x="1640869" y="508371"/>
                  <a:pt x="1643138" y="467779"/>
                  <a:pt x="1657698" y="620676"/>
                </a:cubicBezTo>
                <a:cubicBezTo>
                  <a:pt x="1659260" y="637080"/>
                  <a:pt x="1663818" y="653065"/>
                  <a:pt x="1667392" y="669151"/>
                </a:cubicBezTo>
                <a:cubicBezTo>
                  <a:pt x="1669876" y="680332"/>
                  <a:pt x="1680303" y="724061"/>
                  <a:pt x="1686780" y="737016"/>
                </a:cubicBezTo>
                <a:cubicBezTo>
                  <a:pt x="1691991" y="747438"/>
                  <a:pt x="1699706" y="756406"/>
                  <a:pt x="1706169" y="766101"/>
                </a:cubicBezTo>
                <a:cubicBezTo>
                  <a:pt x="1709400" y="775796"/>
                  <a:pt x="1710900" y="786252"/>
                  <a:pt x="1715863" y="795186"/>
                </a:cubicBezTo>
                <a:cubicBezTo>
                  <a:pt x="1743268" y="844519"/>
                  <a:pt x="1744610" y="843327"/>
                  <a:pt x="1774028" y="872746"/>
                </a:cubicBezTo>
                <a:cubicBezTo>
                  <a:pt x="1804333" y="993979"/>
                  <a:pt x="1765602" y="843251"/>
                  <a:pt x="1793416" y="940611"/>
                </a:cubicBezTo>
                <a:cubicBezTo>
                  <a:pt x="1797076" y="953423"/>
                  <a:pt x="1798432" y="966915"/>
                  <a:pt x="1803110" y="979391"/>
                </a:cubicBezTo>
                <a:cubicBezTo>
                  <a:pt x="1808184" y="992923"/>
                  <a:pt x="1817424" y="1004639"/>
                  <a:pt x="1822498" y="1018171"/>
                </a:cubicBezTo>
                <a:cubicBezTo>
                  <a:pt x="1831813" y="1043013"/>
                  <a:pt x="1830172" y="1062604"/>
                  <a:pt x="1841887" y="1086036"/>
                </a:cubicBezTo>
                <a:cubicBezTo>
                  <a:pt x="1847097" y="1096458"/>
                  <a:pt x="1856065" y="1104699"/>
                  <a:pt x="1861275" y="1115121"/>
                </a:cubicBezTo>
                <a:cubicBezTo>
                  <a:pt x="1865845" y="1124262"/>
                  <a:pt x="1866399" y="1135065"/>
                  <a:pt x="1870969" y="1144206"/>
                </a:cubicBezTo>
                <a:cubicBezTo>
                  <a:pt x="1876179" y="1154628"/>
                  <a:pt x="1885625" y="1162644"/>
                  <a:pt x="1890357" y="1173291"/>
                </a:cubicBezTo>
                <a:cubicBezTo>
                  <a:pt x="1898657" y="1191968"/>
                  <a:pt x="1903283" y="1212071"/>
                  <a:pt x="1909746" y="1231461"/>
                </a:cubicBezTo>
                <a:cubicBezTo>
                  <a:pt x="1912977" y="1241156"/>
                  <a:pt x="1912214" y="1253319"/>
                  <a:pt x="1919440" y="1260546"/>
                </a:cubicBezTo>
                <a:lnTo>
                  <a:pt x="1929134" y="1309021"/>
                </a:lnTo>
                <a:close/>
              </a:path>
            </a:pathLst>
          </a:custGeom>
          <a:solidFill>
            <a:srgbClr val="108080">
              <a:alpha val="49019"/>
            </a:srgbClr>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a:defRPr/>
            </a:pPr>
            <a:endParaRPr lang="en-US"/>
          </a:p>
        </p:txBody>
      </p:sp>
      <p:sp>
        <p:nvSpPr>
          <p:cNvPr id="20510" name="TextBox 37"/>
          <p:cNvSpPr txBox="1">
            <a:spLocks noChangeArrowheads="1"/>
          </p:cNvSpPr>
          <p:nvPr/>
        </p:nvSpPr>
        <p:spPr bwMode="auto">
          <a:xfrm>
            <a:off x="3200401" y="1371601"/>
            <a:ext cx="10826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000" dirty="0">
                <a:solidFill>
                  <a:schemeClr val="bg1"/>
                </a:solidFill>
              </a:rPr>
              <a:t>Huron/Wyandot</a:t>
            </a:r>
          </a:p>
        </p:txBody>
      </p:sp>
      <p:sp>
        <p:nvSpPr>
          <p:cNvPr id="41" name="Freeform 40"/>
          <p:cNvSpPr>
            <a:spLocks/>
          </p:cNvSpPr>
          <p:nvPr/>
        </p:nvSpPr>
        <p:spPr bwMode="auto">
          <a:xfrm>
            <a:off x="2286000" y="3352800"/>
            <a:ext cx="1773238" cy="1163638"/>
          </a:xfrm>
          <a:custGeom>
            <a:avLst/>
            <a:gdLst/>
            <a:ahLst/>
            <a:cxnLst/>
            <a:rect l="0" t="0" r="r" b="b"/>
            <a:pathLst>
              <a:path w="1773812" h="1163400">
                <a:moveTo>
                  <a:pt x="1754640" y="77560"/>
                </a:moveTo>
                <a:lnTo>
                  <a:pt x="1754640" y="77560"/>
                </a:lnTo>
                <a:lnTo>
                  <a:pt x="1677087" y="193900"/>
                </a:lnTo>
                <a:lnTo>
                  <a:pt x="1657698" y="222985"/>
                </a:lnTo>
                <a:cubicBezTo>
                  <a:pt x="1654467" y="232680"/>
                  <a:pt x="1652029" y="242677"/>
                  <a:pt x="1648004" y="252070"/>
                </a:cubicBezTo>
                <a:cubicBezTo>
                  <a:pt x="1642312" y="265354"/>
                  <a:pt x="1633186" y="277139"/>
                  <a:pt x="1628616" y="290850"/>
                </a:cubicBezTo>
                <a:cubicBezTo>
                  <a:pt x="1624305" y="303784"/>
                  <a:pt x="1602290" y="407902"/>
                  <a:pt x="1589839" y="426580"/>
                </a:cubicBezTo>
                <a:cubicBezTo>
                  <a:pt x="1576914" y="445970"/>
                  <a:pt x="1558431" y="462642"/>
                  <a:pt x="1551063" y="484750"/>
                </a:cubicBezTo>
                <a:cubicBezTo>
                  <a:pt x="1526465" y="558553"/>
                  <a:pt x="1535683" y="522878"/>
                  <a:pt x="1521980" y="591395"/>
                </a:cubicBezTo>
                <a:cubicBezTo>
                  <a:pt x="1518749" y="652797"/>
                  <a:pt x="1517852" y="714366"/>
                  <a:pt x="1512286" y="775600"/>
                </a:cubicBezTo>
                <a:cubicBezTo>
                  <a:pt x="1511361" y="785777"/>
                  <a:pt x="1507162" y="795544"/>
                  <a:pt x="1502592" y="804685"/>
                </a:cubicBezTo>
                <a:cubicBezTo>
                  <a:pt x="1497382" y="815107"/>
                  <a:pt x="1489667" y="824075"/>
                  <a:pt x="1483204" y="833770"/>
                </a:cubicBezTo>
                <a:cubicBezTo>
                  <a:pt x="1479973" y="846697"/>
                  <a:pt x="1477170" y="859738"/>
                  <a:pt x="1473510" y="872550"/>
                </a:cubicBezTo>
                <a:cubicBezTo>
                  <a:pt x="1457319" y="929226"/>
                  <a:pt x="1469273" y="872229"/>
                  <a:pt x="1454121" y="940415"/>
                </a:cubicBezTo>
                <a:cubicBezTo>
                  <a:pt x="1450547" y="956501"/>
                  <a:pt x="1448423" y="972904"/>
                  <a:pt x="1444427" y="988890"/>
                </a:cubicBezTo>
                <a:cubicBezTo>
                  <a:pt x="1438385" y="1013060"/>
                  <a:pt x="1427676" y="1035174"/>
                  <a:pt x="1415345" y="1056755"/>
                </a:cubicBezTo>
                <a:cubicBezTo>
                  <a:pt x="1409565" y="1066872"/>
                  <a:pt x="1403235" y="1076741"/>
                  <a:pt x="1395957" y="1085840"/>
                </a:cubicBezTo>
                <a:cubicBezTo>
                  <a:pt x="1379255" y="1106719"/>
                  <a:pt x="1335316" y="1138372"/>
                  <a:pt x="1318403" y="1144010"/>
                </a:cubicBezTo>
                <a:lnTo>
                  <a:pt x="1260239" y="1163400"/>
                </a:lnTo>
                <a:cubicBezTo>
                  <a:pt x="1193572" y="1118951"/>
                  <a:pt x="1224181" y="1131989"/>
                  <a:pt x="1172991" y="1114925"/>
                </a:cubicBezTo>
                <a:cubicBezTo>
                  <a:pt x="1043886" y="1028846"/>
                  <a:pt x="1235232" y="1152738"/>
                  <a:pt x="1114826" y="1085840"/>
                </a:cubicBezTo>
                <a:cubicBezTo>
                  <a:pt x="1037289" y="1042760"/>
                  <a:pt x="1082062" y="1055177"/>
                  <a:pt x="1017885" y="1027670"/>
                </a:cubicBezTo>
                <a:cubicBezTo>
                  <a:pt x="1008493" y="1023644"/>
                  <a:pt x="998371" y="1021563"/>
                  <a:pt x="988803" y="1017975"/>
                </a:cubicBezTo>
                <a:cubicBezTo>
                  <a:pt x="972509" y="1011864"/>
                  <a:pt x="956841" y="1004088"/>
                  <a:pt x="940332" y="998585"/>
                </a:cubicBezTo>
                <a:cubicBezTo>
                  <a:pt x="927692" y="994371"/>
                  <a:pt x="914366" y="992551"/>
                  <a:pt x="901555" y="988890"/>
                </a:cubicBezTo>
                <a:cubicBezTo>
                  <a:pt x="834733" y="969796"/>
                  <a:pt x="919280" y="986997"/>
                  <a:pt x="814308" y="969500"/>
                </a:cubicBezTo>
                <a:cubicBezTo>
                  <a:pt x="804614" y="966268"/>
                  <a:pt x="795139" y="962284"/>
                  <a:pt x="785226" y="959805"/>
                </a:cubicBezTo>
                <a:lnTo>
                  <a:pt x="707672" y="940415"/>
                </a:lnTo>
                <a:cubicBezTo>
                  <a:pt x="697978" y="933952"/>
                  <a:pt x="689237" y="925757"/>
                  <a:pt x="678590" y="921025"/>
                </a:cubicBezTo>
                <a:cubicBezTo>
                  <a:pt x="659914" y="912724"/>
                  <a:pt x="639813" y="908098"/>
                  <a:pt x="620425" y="901635"/>
                </a:cubicBezTo>
                <a:cubicBezTo>
                  <a:pt x="610731" y="898403"/>
                  <a:pt x="601363" y="893944"/>
                  <a:pt x="591343" y="891940"/>
                </a:cubicBezTo>
                <a:lnTo>
                  <a:pt x="542872" y="882245"/>
                </a:lnTo>
                <a:cubicBezTo>
                  <a:pt x="523533" y="878729"/>
                  <a:pt x="503981" y="876405"/>
                  <a:pt x="484707" y="872550"/>
                </a:cubicBezTo>
                <a:cubicBezTo>
                  <a:pt x="471643" y="869937"/>
                  <a:pt x="459039" y="865239"/>
                  <a:pt x="445931" y="862855"/>
                </a:cubicBezTo>
                <a:cubicBezTo>
                  <a:pt x="423450" y="858767"/>
                  <a:pt x="400610" y="856917"/>
                  <a:pt x="378072" y="853160"/>
                </a:cubicBezTo>
                <a:cubicBezTo>
                  <a:pt x="361819" y="850451"/>
                  <a:pt x="345912" y="845795"/>
                  <a:pt x="329601" y="843465"/>
                </a:cubicBezTo>
                <a:cubicBezTo>
                  <a:pt x="24033" y="799809"/>
                  <a:pt x="275293" y="840876"/>
                  <a:pt x="116330" y="814380"/>
                </a:cubicBezTo>
                <a:cubicBezTo>
                  <a:pt x="98295" y="796344"/>
                  <a:pt x="89783" y="790367"/>
                  <a:pt x="77553" y="765905"/>
                </a:cubicBezTo>
                <a:cubicBezTo>
                  <a:pt x="65787" y="742371"/>
                  <a:pt x="64802" y="712682"/>
                  <a:pt x="58165" y="688345"/>
                </a:cubicBezTo>
                <a:cubicBezTo>
                  <a:pt x="52788" y="668626"/>
                  <a:pt x="43734" y="650003"/>
                  <a:pt x="38777" y="630175"/>
                </a:cubicBezTo>
                <a:cubicBezTo>
                  <a:pt x="35545" y="617248"/>
                  <a:pt x="32911" y="604158"/>
                  <a:pt x="29082" y="591395"/>
                </a:cubicBezTo>
                <a:cubicBezTo>
                  <a:pt x="23209" y="571818"/>
                  <a:pt x="14651" y="553054"/>
                  <a:pt x="9694" y="533225"/>
                </a:cubicBezTo>
                <a:lnTo>
                  <a:pt x="0" y="494445"/>
                </a:lnTo>
                <a:cubicBezTo>
                  <a:pt x="3231" y="442738"/>
                  <a:pt x="2010" y="390559"/>
                  <a:pt x="9694" y="339325"/>
                </a:cubicBezTo>
                <a:cubicBezTo>
                  <a:pt x="15555" y="300250"/>
                  <a:pt x="30003" y="305780"/>
                  <a:pt x="48471" y="281155"/>
                </a:cubicBezTo>
                <a:cubicBezTo>
                  <a:pt x="86237" y="230796"/>
                  <a:pt x="84188" y="213160"/>
                  <a:pt x="135718" y="174510"/>
                </a:cubicBezTo>
                <a:cubicBezTo>
                  <a:pt x="209859" y="118900"/>
                  <a:pt x="138754" y="168620"/>
                  <a:pt x="213271" y="126035"/>
                </a:cubicBezTo>
                <a:cubicBezTo>
                  <a:pt x="223387" y="120254"/>
                  <a:pt x="231933" y="111856"/>
                  <a:pt x="242354" y="106645"/>
                </a:cubicBezTo>
                <a:cubicBezTo>
                  <a:pt x="251494" y="102075"/>
                  <a:pt x="262504" y="101913"/>
                  <a:pt x="271436" y="96950"/>
                </a:cubicBezTo>
                <a:cubicBezTo>
                  <a:pt x="291806" y="85633"/>
                  <a:pt x="310213" y="71097"/>
                  <a:pt x="329601" y="58170"/>
                </a:cubicBezTo>
                <a:cubicBezTo>
                  <a:pt x="339295" y="51707"/>
                  <a:pt x="350445" y="47019"/>
                  <a:pt x="358683" y="38780"/>
                </a:cubicBezTo>
                <a:cubicBezTo>
                  <a:pt x="386310" y="11151"/>
                  <a:pt x="370467" y="24460"/>
                  <a:pt x="407154" y="0"/>
                </a:cubicBezTo>
                <a:cubicBezTo>
                  <a:pt x="423311" y="3232"/>
                  <a:pt x="449994" y="-5790"/>
                  <a:pt x="455625" y="9695"/>
                </a:cubicBezTo>
                <a:cubicBezTo>
                  <a:pt x="490417" y="105381"/>
                  <a:pt x="456120" y="86594"/>
                  <a:pt x="426542" y="126035"/>
                </a:cubicBezTo>
                <a:cubicBezTo>
                  <a:pt x="360772" y="213736"/>
                  <a:pt x="412843" y="159127"/>
                  <a:pt x="368377" y="203595"/>
                </a:cubicBezTo>
                <a:cubicBezTo>
                  <a:pt x="371609" y="213290"/>
                  <a:pt x="372404" y="224177"/>
                  <a:pt x="378072" y="232680"/>
                </a:cubicBezTo>
                <a:cubicBezTo>
                  <a:pt x="402456" y="269259"/>
                  <a:pt x="403034" y="257229"/>
                  <a:pt x="436236" y="271460"/>
                </a:cubicBezTo>
                <a:cubicBezTo>
                  <a:pt x="520089" y="307400"/>
                  <a:pt x="435893" y="277809"/>
                  <a:pt x="504095" y="300545"/>
                </a:cubicBezTo>
                <a:cubicBezTo>
                  <a:pt x="510558" y="307008"/>
                  <a:pt x="515309" y="315847"/>
                  <a:pt x="523484" y="319935"/>
                </a:cubicBezTo>
                <a:cubicBezTo>
                  <a:pt x="541763" y="329075"/>
                  <a:pt x="562261" y="332862"/>
                  <a:pt x="581649" y="339325"/>
                </a:cubicBezTo>
                <a:lnTo>
                  <a:pt x="639813" y="358715"/>
                </a:lnTo>
                <a:lnTo>
                  <a:pt x="668896" y="368410"/>
                </a:lnTo>
                <a:lnTo>
                  <a:pt x="697978" y="378105"/>
                </a:lnTo>
                <a:cubicBezTo>
                  <a:pt x="792260" y="372559"/>
                  <a:pt x="847056" y="373913"/>
                  <a:pt x="930638" y="358715"/>
                </a:cubicBezTo>
                <a:cubicBezTo>
                  <a:pt x="943746" y="356331"/>
                  <a:pt x="956489" y="352252"/>
                  <a:pt x="969414" y="349020"/>
                </a:cubicBezTo>
                <a:cubicBezTo>
                  <a:pt x="1098537" y="262932"/>
                  <a:pt x="907163" y="386839"/>
                  <a:pt x="1027579" y="319935"/>
                </a:cubicBezTo>
                <a:cubicBezTo>
                  <a:pt x="1047949" y="308618"/>
                  <a:pt x="1062894" y="285725"/>
                  <a:pt x="1085744" y="281155"/>
                </a:cubicBezTo>
                <a:cubicBezTo>
                  <a:pt x="1101901" y="277923"/>
                  <a:pt x="1118230" y="275457"/>
                  <a:pt x="1134215" y="271460"/>
                </a:cubicBezTo>
                <a:cubicBezTo>
                  <a:pt x="1144128" y="268981"/>
                  <a:pt x="1153157" y="263033"/>
                  <a:pt x="1163297" y="261765"/>
                </a:cubicBezTo>
                <a:cubicBezTo>
                  <a:pt x="1205104" y="256539"/>
                  <a:pt x="1247313" y="255302"/>
                  <a:pt x="1289321" y="252070"/>
                </a:cubicBezTo>
                <a:lnTo>
                  <a:pt x="1366874" y="232680"/>
                </a:lnTo>
                <a:cubicBezTo>
                  <a:pt x="1386553" y="227760"/>
                  <a:pt x="1415261" y="221636"/>
                  <a:pt x="1434733" y="213290"/>
                </a:cubicBezTo>
                <a:cubicBezTo>
                  <a:pt x="1448016" y="207597"/>
                  <a:pt x="1461118" y="201336"/>
                  <a:pt x="1473510" y="193900"/>
                </a:cubicBezTo>
                <a:cubicBezTo>
                  <a:pt x="1473522" y="193893"/>
                  <a:pt x="1546210" y="145429"/>
                  <a:pt x="1560757" y="135730"/>
                </a:cubicBezTo>
                <a:cubicBezTo>
                  <a:pt x="1570451" y="129267"/>
                  <a:pt x="1581601" y="124579"/>
                  <a:pt x="1589839" y="116340"/>
                </a:cubicBezTo>
                <a:cubicBezTo>
                  <a:pt x="1596302" y="109877"/>
                  <a:pt x="1603518" y="104088"/>
                  <a:pt x="1609228" y="96950"/>
                </a:cubicBezTo>
                <a:cubicBezTo>
                  <a:pt x="1616506" y="87851"/>
                  <a:pt x="1619518" y="75144"/>
                  <a:pt x="1628616" y="67865"/>
                </a:cubicBezTo>
                <a:cubicBezTo>
                  <a:pt x="1636595" y="61481"/>
                  <a:pt x="1648004" y="61402"/>
                  <a:pt x="1657698" y="58170"/>
                </a:cubicBezTo>
                <a:cubicBezTo>
                  <a:pt x="1664161" y="51707"/>
                  <a:pt x="1669775" y="44264"/>
                  <a:pt x="1677087" y="38780"/>
                </a:cubicBezTo>
                <a:cubicBezTo>
                  <a:pt x="1695728" y="24798"/>
                  <a:pt x="1735252" y="0"/>
                  <a:pt x="1735252" y="0"/>
                </a:cubicBezTo>
                <a:cubicBezTo>
                  <a:pt x="1792839" y="14398"/>
                  <a:pt x="1774028" y="-3628"/>
                  <a:pt x="1754640" y="77560"/>
                </a:cubicBezTo>
                <a:close/>
              </a:path>
            </a:pathLst>
          </a:custGeom>
          <a:solidFill>
            <a:srgbClr val="9C9CDF">
              <a:alpha val="50195"/>
            </a:srgbClr>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a:defRPr/>
            </a:pPr>
            <a:endParaRPr lang="en-US"/>
          </a:p>
        </p:txBody>
      </p:sp>
      <p:sp>
        <p:nvSpPr>
          <p:cNvPr id="39" name="Freeform 38"/>
          <p:cNvSpPr>
            <a:spLocks/>
          </p:cNvSpPr>
          <p:nvPr/>
        </p:nvSpPr>
        <p:spPr bwMode="auto">
          <a:xfrm>
            <a:off x="1854201" y="1725613"/>
            <a:ext cx="1057275" cy="1649412"/>
          </a:xfrm>
          <a:custGeom>
            <a:avLst/>
            <a:gdLst/>
            <a:ahLst/>
            <a:cxnLst/>
            <a:rect l="0" t="0" r="r" b="b"/>
            <a:pathLst>
              <a:path w="1058591" h="1648545">
                <a:moveTo>
                  <a:pt x="727061" y="38780"/>
                </a:moveTo>
                <a:lnTo>
                  <a:pt x="727061" y="38780"/>
                </a:lnTo>
                <a:lnTo>
                  <a:pt x="833696" y="106645"/>
                </a:lnTo>
                <a:cubicBezTo>
                  <a:pt x="843497" y="112946"/>
                  <a:pt x="853085" y="119572"/>
                  <a:pt x="862779" y="126035"/>
                </a:cubicBezTo>
                <a:lnTo>
                  <a:pt x="891861" y="145425"/>
                </a:lnTo>
                <a:cubicBezTo>
                  <a:pt x="904787" y="164815"/>
                  <a:pt x="923270" y="181487"/>
                  <a:pt x="930638" y="203595"/>
                </a:cubicBezTo>
                <a:lnTo>
                  <a:pt x="950026" y="261765"/>
                </a:lnTo>
                <a:cubicBezTo>
                  <a:pt x="954239" y="274406"/>
                  <a:pt x="955892" y="287782"/>
                  <a:pt x="959720" y="300545"/>
                </a:cubicBezTo>
                <a:cubicBezTo>
                  <a:pt x="965592" y="320122"/>
                  <a:pt x="979108" y="358715"/>
                  <a:pt x="979108" y="358715"/>
                </a:cubicBezTo>
                <a:cubicBezTo>
                  <a:pt x="989823" y="455164"/>
                  <a:pt x="994560" y="442472"/>
                  <a:pt x="979108" y="542920"/>
                </a:cubicBezTo>
                <a:cubicBezTo>
                  <a:pt x="977554" y="553021"/>
                  <a:pt x="974377" y="563071"/>
                  <a:pt x="969414" y="572005"/>
                </a:cubicBezTo>
                <a:cubicBezTo>
                  <a:pt x="958098" y="592376"/>
                  <a:pt x="952745" y="622805"/>
                  <a:pt x="930638" y="630175"/>
                </a:cubicBezTo>
                <a:lnTo>
                  <a:pt x="901555" y="639870"/>
                </a:lnTo>
                <a:cubicBezTo>
                  <a:pt x="854319" y="710732"/>
                  <a:pt x="917187" y="626842"/>
                  <a:pt x="843390" y="688345"/>
                </a:cubicBezTo>
                <a:cubicBezTo>
                  <a:pt x="834439" y="695805"/>
                  <a:pt x="832240" y="709191"/>
                  <a:pt x="824002" y="717430"/>
                </a:cubicBezTo>
                <a:cubicBezTo>
                  <a:pt x="815764" y="725669"/>
                  <a:pt x="804018" y="729541"/>
                  <a:pt x="794920" y="736820"/>
                </a:cubicBezTo>
                <a:cubicBezTo>
                  <a:pt x="787783" y="742530"/>
                  <a:pt x="781994" y="749747"/>
                  <a:pt x="775531" y="756210"/>
                </a:cubicBezTo>
                <a:cubicBezTo>
                  <a:pt x="772300" y="765905"/>
                  <a:pt x="770407" y="776154"/>
                  <a:pt x="765837" y="785295"/>
                </a:cubicBezTo>
                <a:cubicBezTo>
                  <a:pt x="760627" y="795717"/>
                  <a:pt x="751181" y="803732"/>
                  <a:pt x="746449" y="814380"/>
                </a:cubicBezTo>
                <a:cubicBezTo>
                  <a:pt x="738149" y="833057"/>
                  <a:pt x="733524" y="853160"/>
                  <a:pt x="727061" y="872550"/>
                </a:cubicBezTo>
                <a:lnTo>
                  <a:pt x="717366" y="901635"/>
                </a:lnTo>
                <a:cubicBezTo>
                  <a:pt x="720598" y="917793"/>
                  <a:pt x="712754" y="941934"/>
                  <a:pt x="727061" y="950110"/>
                </a:cubicBezTo>
                <a:cubicBezTo>
                  <a:pt x="739632" y="957294"/>
                  <a:pt x="795522" y="936982"/>
                  <a:pt x="814308" y="930720"/>
                </a:cubicBezTo>
                <a:cubicBezTo>
                  <a:pt x="860447" y="899957"/>
                  <a:pt x="825258" y="918709"/>
                  <a:pt x="882167" y="901635"/>
                </a:cubicBezTo>
                <a:cubicBezTo>
                  <a:pt x="980564" y="872114"/>
                  <a:pt x="900459" y="890221"/>
                  <a:pt x="988802" y="872550"/>
                </a:cubicBezTo>
                <a:cubicBezTo>
                  <a:pt x="1004959" y="875782"/>
                  <a:pt x="1025622" y="870593"/>
                  <a:pt x="1037273" y="882245"/>
                </a:cubicBezTo>
                <a:cubicBezTo>
                  <a:pt x="1051725" y="896698"/>
                  <a:pt x="1056661" y="940415"/>
                  <a:pt x="1056661" y="940415"/>
                </a:cubicBezTo>
                <a:cubicBezTo>
                  <a:pt x="1041742" y="1328360"/>
                  <a:pt x="1085371" y="1096404"/>
                  <a:pt x="1027579" y="1231265"/>
                </a:cubicBezTo>
                <a:cubicBezTo>
                  <a:pt x="1023554" y="1240658"/>
                  <a:pt x="1024159" y="1252283"/>
                  <a:pt x="1017885" y="1260350"/>
                </a:cubicBezTo>
                <a:cubicBezTo>
                  <a:pt x="1001051" y="1281995"/>
                  <a:pt x="979108" y="1299130"/>
                  <a:pt x="959720" y="1318520"/>
                </a:cubicBezTo>
                <a:lnTo>
                  <a:pt x="930638" y="1347605"/>
                </a:lnTo>
                <a:cubicBezTo>
                  <a:pt x="924175" y="1354068"/>
                  <a:pt x="916319" y="1359390"/>
                  <a:pt x="911249" y="1366995"/>
                </a:cubicBezTo>
                <a:lnTo>
                  <a:pt x="872473" y="1425165"/>
                </a:lnTo>
                <a:cubicBezTo>
                  <a:pt x="867054" y="1446845"/>
                  <a:pt x="852832" y="1507950"/>
                  <a:pt x="843390" y="1522115"/>
                </a:cubicBezTo>
                <a:cubicBezTo>
                  <a:pt x="830465" y="1541505"/>
                  <a:pt x="811982" y="1558177"/>
                  <a:pt x="804614" y="1580285"/>
                </a:cubicBezTo>
                <a:cubicBezTo>
                  <a:pt x="801567" y="1589428"/>
                  <a:pt x="793616" y="1627736"/>
                  <a:pt x="775531" y="1628760"/>
                </a:cubicBezTo>
                <a:cubicBezTo>
                  <a:pt x="610962" y="1638076"/>
                  <a:pt x="445930" y="1635223"/>
                  <a:pt x="281130" y="1638455"/>
                </a:cubicBezTo>
                <a:cubicBezTo>
                  <a:pt x="256152" y="1642618"/>
                  <a:pt x="200795" y="1658913"/>
                  <a:pt x="174494" y="1638455"/>
                </a:cubicBezTo>
                <a:cubicBezTo>
                  <a:pt x="156100" y="1624147"/>
                  <a:pt x="135718" y="1580285"/>
                  <a:pt x="135718" y="1580285"/>
                </a:cubicBezTo>
                <a:cubicBezTo>
                  <a:pt x="132487" y="1564127"/>
                  <a:pt x="129598" y="1547896"/>
                  <a:pt x="126024" y="1531810"/>
                </a:cubicBezTo>
                <a:cubicBezTo>
                  <a:pt x="123134" y="1518803"/>
                  <a:pt x="118713" y="1506140"/>
                  <a:pt x="116330" y="1493030"/>
                </a:cubicBezTo>
                <a:cubicBezTo>
                  <a:pt x="102601" y="1417515"/>
                  <a:pt x="113430" y="1444104"/>
                  <a:pt x="96941" y="1386385"/>
                </a:cubicBezTo>
                <a:cubicBezTo>
                  <a:pt x="94134" y="1376559"/>
                  <a:pt x="91817" y="1366441"/>
                  <a:pt x="87247" y="1357300"/>
                </a:cubicBezTo>
                <a:cubicBezTo>
                  <a:pt x="73750" y="1330304"/>
                  <a:pt x="60217" y="1320573"/>
                  <a:pt x="38776" y="1299130"/>
                </a:cubicBezTo>
                <a:cubicBezTo>
                  <a:pt x="32313" y="1279740"/>
                  <a:pt x="21085" y="1261328"/>
                  <a:pt x="19388" y="1240960"/>
                </a:cubicBezTo>
                <a:cubicBezTo>
                  <a:pt x="8326" y="1108199"/>
                  <a:pt x="17325" y="1162779"/>
                  <a:pt x="0" y="1076145"/>
                </a:cubicBezTo>
                <a:cubicBezTo>
                  <a:pt x="3231" y="975963"/>
                  <a:pt x="2007" y="875539"/>
                  <a:pt x="9694" y="775600"/>
                </a:cubicBezTo>
                <a:cubicBezTo>
                  <a:pt x="10256" y="768289"/>
                  <a:pt x="38896" y="654235"/>
                  <a:pt x="48471" y="639870"/>
                </a:cubicBezTo>
                <a:lnTo>
                  <a:pt x="87247" y="581700"/>
                </a:lnTo>
                <a:cubicBezTo>
                  <a:pt x="93710" y="572005"/>
                  <a:pt x="102951" y="563669"/>
                  <a:pt x="106635" y="552615"/>
                </a:cubicBezTo>
                <a:cubicBezTo>
                  <a:pt x="113098" y="533225"/>
                  <a:pt x="121067" y="514274"/>
                  <a:pt x="126024" y="494445"/>
                </a:cubicBezTo>
                <a:cubicBezTo>
                  <a:pt x="132487" y="468592"/>
                  <a:pt x="133495" y="440721"/>
                  <a:pt x="145412" y="416885"/>
                </a:cubicBezTo>
                <a:cubicBezTo>
                  <a:pt x="170010" y="367683"/>
                  <a:pt x="156784" y="390130"/>
                  <a:pt x="184189" y="349020"/>
                </a:cubicBezTo>
                <a:cubicBezTo>
                  <a:pt x="187295" y="336595"/>
                  <a:pt x="196623" y="295064"/>
                  <a:pt x="203577" y="281155"/>
                </a:cubicBezTo>
                <a:cubicBezTo>
                  <a:pt x="208787" y="270733"/>
                  <a:pt x="216502" y="261765"/>
                  <a:pt x="222965" y="252070"/>
                </a:cubicBezTo>
                <a:cubicBezTo>
                  <a:pt x="308890" y="280714"/>
                  <a:pt x="260818" y="273717"/>
                  <a:pt x="368377" y="261765"/>
                </a:cubicBezTo>
                <a:cubicBezTo>
                  <a:pt x="374840" y="255302"/>
                  <a:pt x="382056" y="249513"/>
                  <a:pt x="387766" y="242375"/>
                </a:cubicBezTo>
                <a:cubicBezTo>
                  <a:pt x="421404" y="200324"/>
                  <a:pt x="395824" y="209670"/>
                  <a:pt x="455625" y="164815"/>
                </a:cubicBezTo>
                <a:cubicBezTo>
                  <a:pt x="464412" y="158224"/>
                  <a:pt x="509305" y="123430"/>
                  <a:pt x="523484" y="116340"/>
                </a:cubicBezTo>
                <a:cubicBezTo>
                  <a:pt x="571267" y="92446"/>
                  <a:pt x="535344" y="124302"/>
                  <a:pt x="581648" y="87255"/>
                </a:cubicBezTo>
                <a:cubicBezTo>
                  <a:pt x="588785" y="81545"/>
                  <a:pt x="595553" y="75177"/>
                  <a:pt x="601037" y="67865"/>
                </a:cubicBezTo>
                <a:cubicBezTo>
                  <a:pt x="615018" y="49222"/>
                  <a:pt x="617706" y="17065"/>
                  <a:pt x="639813" y="9695"/>
                </a:cubicBezTo>
                <a:lnTo>
                  <a:pt x="668896" y="0"/>
                </a:lnTo>
                <a:cubicBezTo>
                  <a:pt x="681015" y="12120"/>
                  <a:pt x="727312" y="66027"/>
                  <a:pt x="756143" y="77560"/>
                </a:cubicBezTo>
                <a:cubicBezTo>
                  <a:pt x="762143" y="79960"/>
                  <a:pt x="769068" y="77560"/>
                  <a:pt x="775531" y="77560"/>
                </a:cubicBezTo>
                <a:lnTo>
                  <a:pt x="727061" y="38780"/>
                </a:lnTo>
                <a:close/>
              </a:path>
            </a:pathLst>
          </a:custGeom>
          <a:solidFill>
            <a:srgbClr val="FD8008">
              <a:alpha val="50195"/>
            </a:srgbClr>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a:defRPr/>
            </a:pPr>
            <a:endParaRPr lang="en-US"/>
          </a:p>
        </p:txBody>
      </p:sp>
      <p:sp>
        <p:nvSpPr>
          <p:cNvPr id="20513" name="TextBox 39"/>
          <p:cNvSpPr txBox="1">
            <a:spLocks noChangeArrowheads="1"/>
          </p:cNvSpPr>
          <p:nvPr/>
        </p:nvSpPr>
        <p:spPr bwMode="auto">
          <a:xfrm>
            <a:off x="1905001" y="2667001"/>
            <a:ext cx="8540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000">
                <a:solidFill>
                  <a:schemeClr val="bg1"/>
                </a:solidFill>
              </a:rPr>
              <a:t>Potawatomi</a:t>
            </a:r>
          </a:p>
        </p:txBody>
      </p:sp>
      <p:sp>
        <p:nvSpPr>
          <p:cNvPr id="20514" name="TextBox 33"/>
          <p:cNvSpPr txBox="1">
            <a:spLocks noChangeArrowheads="1"/>
          </p:cNvSpPr>
          <p:nvPr/>
        </p:nvSpPr>
        <p:spPr bwMode="auto">
          <a:xfrm>
            <a:off x="3124200" y="3733801"/>
            <a:ext cx="4127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000">
                <a:solidFill>
                  <a:schemeClr val="bg1"/>
                </a:solidFill>
              </a:rPr>
              <a:t>Erie</a:t>
            </a:r>
          </a:p>
        </p:txBody>
      </p:sp>
      <p:sp>
        <p:nvSpPr>
          <p:cNvPr id="42" name="Freeform 41"/>
          <p:cNvSpPr>
            <a:spLocks/>
          </p:cNvSpPr>
          <p:nvPr/>
        </p:nvSpPr>
        <p:spPr bwMode="auto">
          <a:xfrm>
            <a:off x="1495425" y="2967038"/>
            <a:ext cx="736600" cy="1289050"/>
          </a:xfrm>
          <a:custGeom>
            <a:avLst/>
            <a:gdLst>
              <a:gd name="T0" fmla="*/ 736600 w 736754"/>
              <a:gd name="T1" fmla="*/ 474913 h 1289435"/>
              <a:gd name="T2" fmla="*/ 736600 w 736754"/>
              <a:gd name="T3" fmla="*/ 474913 h 1289435"/>
              <a:gd name="T4" fmla="*/ 726908 w 736754"/>
              <a:gd name="T5" fmla="*/ 717216 h 1289435"/>
              <a:gd name="T6" fmla="*/ 707524 w 736754"/>
              <a:gd name="T7" fmla="*/ 775368 h 1289435"/>
              <a:gd name="T8" fmla="*/ 668755 w 736754"/>
              <a:gd name="T9" fmla="*/ 833521 h 1289435"/>
              <a:gd name="T10" fmla="*/ 639679 w 736754"/>
              <a:gd name="T11" fmla="*/ 852905 h 1289435"/>
              <a:gd name="T12" fmla="*/ 620295 w 736754"/>
              <a:gd name="T13" fmla="*/ 881982 h 1289435"/>
              <a:gd name="T14" fmla="*/ 600910 w 736754"/>
              <a:gd name="T15" fmla="*/ 901366 h 1289435"/>
              <a:gd name="T16" fmla="*/ 571834 w 736754"/>
              <a:gd name="T17" fmla="*/ 940134 h 1289435"/>
              <a:gd name="T18" fmla="*/ 533066 w 736754"/>
              <a:gd name="T19" fmla="*/ 988595 h 1289435"/>
              <a:gd name="T20" fmla="*/ 503990 w 736754"/>
              <a:gd name="T21" fmla="*/ 998287 h 1289435"/>
              <a:gd name="T22" fmla="*/ 445837 w 736754"/>
              <a:gd name="T23" fmla="*/ 1037055 h 1289435"/>
              <a:gd name="T24" fmla="*/ 387684 w 736754"/>
              <a:gd name="T25" fmla="*/ 1056439 h 1289435"/>
              <a:gd name="T26" fmla="*/ 319839 w 736754"/>
              <a:gd name="T27" fmla="*/ 1095208 h 1289435"/>
              <a:gd name="T28" fmla="*/ 232610 w 736754"/>
              <a:gd name="T29" fmla="*/ 1143668 h 1289435"/>
              <a:gd name="T30" fmla="*/ 203534 w 736754"/>
              <a:gd name="T31" fmla="*/ 1172745 h 1289435"/>
              <a:gd name="T32" fmla="*/ 145382 w 736754"/>
              <a:gd name="T33" fmla="*/ 1211513 h 1289435"/>
              <a:gd name="T34" fmla="*/ 125997 w 736754"/>
              <a:gd name="T35" fmla="*/ 1230897 h 1289435"/>
              <a:gd name="T36" fmla="*/ 96921 w 736754"/>
              <a:gd name="T37" fmla="*/ 1240589 h 1289435"/>
              <a:gd name="T38" fmla="*/ 9692 w 736754"/>
              <a:gd name="T39" fmla="*/ 1289050 h 1289435"/>
              <a:gd name="T40" fmla="*/ 0 w 736754"/>
              <a:gd name="T41" fmla="*/ 678447 h 1289435"/>
              <a:gd name="T42" fmla="*/ 9692 w 736754"/>
              <a:gd name="T43" fmla="*/ 416761 h 1289435"/>
              <a:gd name="T44" fmla="*/ 19384 w 736754"/>
              <a:gd name="T45" fmla="*/ 377992 h 1289435"/>
              <a:gd name="T46" fmla="*/ 67845 w 736754"/>
              <a:gd name="T47" fmla="*/ 368300 h 1289435"/>
              <a:gd name="T48" fmla="*/ 135690 w 736754"/>
              <a:gd name="T49" fmla="*/ 348916 h 1289435"/>
              <a:gd name="T50" fmla="*/ 164766 w 736754"/>
              <a:gd name="T51" fmla="*/ 329532 h 1289435"/>
              <a:gd name="T52" fmla="*/ 184150 w 736754"/>
              <a:gd name="T53" fmla="*/ 300455 h 1289435"/>
              <a:gd name="T54" fmla="*/ 203534 w 736754"/>
              <a:gd name="T55" fmla="*/ 281071 h 1289435"/>
              <a:gd name="T56" fmla="*/ 222918 w 736754"/>
              <a:gd name="T57" fmla="*/ 242303 h 1289435"/>
              <a:gd name="T58" fmla="*/ 242302 w 736754"/>
              <a:gd name="T59" fmla="*/ 184150 h 1289435"/>
              <a:gd name="T60" fmla="*/ 261686 w 736754"/>
              <a:gd name="T61" fmla="*/ 155074 h 1289435"/>
              <a:gd name="T62" fmla="*/ 290763 w 736754"/>
              <a:gd name="T63" fmla="*/ 87229 h 1289435"/>
              <a:gd name="T64" fmla="*/ 348916 w 736754"/>
              <a:gd name="T65" fmla="*/ 19384 h 1289435"/>
              <a:gd name="T66" fmla="*/ 377992 w 736754"/>
              <a:gd name="T67" fmla="*/ 0 h 1289435"/>
              <a:gd name="T68" fmla="*/ 407069 w 736754"/>
              <a:gd name="T69" fmla="*/ 19384 h 1289435"/>
              <a:gd name="T70" fmla="*/ 416761 w 736754"/>
              <a:gd name="T71" fmla="*/ 96921 h 1289435"/>
              <a:gd name="T72" fmla="*/ 426453 w 736754"/>
              <a:gd name="T73" fmla="*/ 125997 h 1289435"/>
              <a:gd name="T74" fmla="*/ 455529 w 736754"/>
              <a:gd name="T75" fmla="*/ 251995 h 1289435"/>
              <a:gd name="T76" fmla="*/ 513682 w 736754"/>
              <a:gd name="T77" fmla="*/ 290763 h 1289435"/>
              <a:gd name="T78" fmla="*/ 533066 w 736754"/>
              <a:gd name="T79" fmla="*/ 319839 h 1289435"/>
              <a:gd name="T80" fmla="*/ 562142 w 736754"/>
              <a:gd name="T81" fmla="*/ 377992 h 1289435"/>
              <a:gd name="T82" fmla="*/ 591218 w 736754"/>
              <a:gd name="T83" fmla="*/ 387684 h 1289435"/>
              <a:gd name="T84" fmla="*/ 697832 w 736754"/>
              <a:gd name="T85" fmla="*/ 416761 h 1289435"/>
              <a:gd name="T86" fmla="*/ 736600 w 736754"/>
              <a:gd name="T87" fmla="*/ 474913 h 12894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36754" h="1289435">
                <a:moveTo>
                  <a:pt x="736754" y="475055"/>
                </a:moveTo>
                <a:lnTo>
                  <a:pt x="736754" y="475055"/>
                </a:lnTo>
                <a:cubicBezTo>
                  <a:pt x="733523" y="555847"/>
                  <a:pt x="734848" y="636950"/>
                  <a:pt x="727060" y="717430"/>
                </a:cubicBezTo>
                <a:cubicBezTo>
                  <a:pt x="725091" y="737774"/>
                  <a:pt x="719009" y="758594"/>
                  <a:pt x="707672" y="775600"/>
                </a:cubicBezTo>
                <a:cubicBezTo>
                  <a:pt x="694746" y="794990"/>
                  <a:pt x="688284" y="820843"/>
                  <a:pt x="668895" y="833770"/>
                </a:cubicBezTo>
                <a:lnTo>
                  <a:pt x="639813" y="853160"/>
                </a:lnTo>
                <a:cubicBezTo>
                  <a:pt x="633350" y="862855"/>
                  <a:pt x="627703" y="873146"/>
                  <a:pt x="620425" y="882245"/>
                </a:cubicBezTo>
                <a:cubicBezTo>
                  <a:pt x="614715" y="889383"/>
                  <a:pt x="606887" y="894613"/>
                  <a:pt x="601036" y="901635"/>
                </a:cubicBezTo>
                <a:cubicBezTo>
                  <a:pt x="590693" y="914048"/>
                  <a:pt x="581345" y="927266"/>
                  <a:pt x="571954" y="940415"/>
                </a:cubicBezTo>
                <a:cubicBezTo>
                  <a:pt x="562046" y="954287"/>
                  <a:pt x="549391" y="979161"/>
                  <a:pt x="533177" y="988890"/>
                </a:cubicBezTo>
                <a:cubicBezTo>
                  <a:pt x="524415" y="994148"/>
                  <a:pt x="513027" y="993622"/>
                  <a:pt x="504095" y="998585"/>
                </a:cubicBezTo>
                <a:cubicBezTo>
                  <a:pt x="483725" y="1009902"/>
                  <a:pt x="468036" y="1029996"/>
                  <a:pt x="445930" y="1037365"/>
                </a:cubicBezTo>
                <a:lnTo>
                  <a:pt x="387765" y="1056755"/>
                </a:lnTo>
                <a:cubicBezTo>
                  <a:pt x="287173" y="1123823"/>
                  <a:pt x="442887" y="1021740"/>
                  <a:pt x="319906" y="1095535"/>
                </a:cubicBezTo>
                <a:cubicBezTo>
                  <a:pt x="236571" y="1145540"/>
                  <a:pt x="291157" y="1124509"/>
                  <a:pt x="232659" y="1144010"/>
                </a:cubicBezTo>
                <a:cubicBezTo>
                  <a:pt x="222965" y="1153705"/>
                  <a:pt x="214399" y="1164677"/>
                  <a:pt x="203577" y="1173095"/>
                </a:cubicBezTo>
                <a:cubicBezTo>
                  <a:pt x="185184" y="1187402"/>
                  <a:pt x="161889" y="1195397"/>
                  <a:pt x="145412" y="1211875"/>
                </a:cubicBezTo>
                <a:cubicBezTo>
                  <a:pt x="138949" y="1218338"/>
                  <a:pt x="133861" y="1226562"/>
                  <a:pt x="126023" y="1231265"/>
                </a:cubicBezTo>
                <a:cubicBezTo>
                  <a:pt x="117261" y="1236523"/>
                  <a:pt x="105873" y="1235997"/>
                  <a:pt x="96941" y="1240960"/>
                </a:cubicBezTo>
                <a:cubicBezTo>
                  <a:pt x="-3059" y="1296521"/>
                  <a:pt x="75499" y="1267498"/>
                  <a:pt x="9694" y="1289435"/>
                </a:cubicBezTo>
                <a:cubicBezTo>
                  <a:pt x="6463" y="1085840"/>
                  <a:pt x="0" y="882271"/>
                  <a:pt x="0" y="678650"/>
                </a:cubicBezTo>
                <a:cubicBezTo>
                  <a:pt x="0" y="591335"/>
                  <a:pt x="4073" y="504019"/>
                  <a:pt x="9694" y="416885"/>
                </a:cubicBezTo>
                <a:cubicBezTo>
                  <a:pt x="10552" y="403588"/>
                  <a:pt x="9152" y="386636"/>
                  <a:pt x="19388" y="378105"/>
                </a:cubicBezTo>
                <a:cubicBezTo>
                  <a:pt x="32046" y="367556"/>
                  <a:pt x="51774" y="371985"/>
                  <a:pt x="67859" y="368410"/>
                </a:cubicBezTo>
                <a:cubicBezTo>
                  <a:pt x="104374" y="360295"/>
                  <a:pt x="103333" y="359816"/>
                  <a:pt x="135718" y="349020"/>
                </a:cubicBezTo>
                <a:cubicBezTo>
                  <a:pt x="145412" y="342557"/>
                  <a:pt x="156562" y="337869"/>
                  <a:pt x="164800" y="329630"/>
                </a:cubicBezTo>
                <a:cubicBezTo>
                  <a:pt x="173038" y="321391"/>
                  <a:pt x="176910" y="309644"/>
                  <a:pt x="184188" y="300545"/>
                </a:cubicBezTo>
                <a:cubicBezTo>
                  <a:pt x="189898" y="293407"/>
                  <a:pt x="197114" y="287618"/>
                  <a:pt x="203577" y="281155"/>
                </a:cubicBezTo>
                <a:cubicBezTo>
                  <a:pt x="210040" y="268228"/>
                  <a:pt x="217598" y="255794"/>
                  <a:pt x="222965" y="242375"/>
                </a:cubicBezTo>
                <a:cubicBezTo>
                  <a:pt x="230555" y="223398"/>
                  <a:pt x="231016" y="201212"/>
                  <a:pt x="242353" y="184205"/>
                </a:cubicBezTo>
                <a:cubicBezTo>
                  <a:pt x="248816" y="174510"/>
                  <a:pt x="256531" y="165542"/>
                  <a:pt x="261741" y="155120"/>
                </a:cubicBezTo>
                <a:cubicBezTo>
                  <a:pt x="287590" y="103418"/>
                  <a:pt x="250484" y="147771"/>
                  <a:pt x="290824" y="87255"/>
                </a:cubicBezTo>
                <a:cubicBezTo>
                  <a:pt x="297422" y="77357"/>
                  <a:pt x="331705" y="33218"/>
                  <a:pt x="348989" y="19390"/>
                </a:cubicBezTo>
                <a:cubicBezTo>
                  <a:pt x="358087" y="12111"/>
                  <a:pt x="368377" y="6463"/>
                  <a:pt x="378071" y="0"/>
                </a:cubicBezTo>
                <a:cubicBezTo>
                  <a:pt x="387765" y="6463"/>
                  <a:pt x="402827" y="8572"/>
                  <a:pt x="407154" y="19390"/>
                </a:cubicBezTo>
                <a:cubicBezTo>
                  <a:pt x="416830" y="43581"/>
                  <a:pt x="412188" y="71316"/>
                  <a:pt x="416848" y="96950"/>
                </a:cubicBezTo>
                <a:cubicBezTo>
                  <a:pt x="418676" y="107005"/>
                  <a:pt x="423311" y="116340"/>
                  <a:pt x="426542" y="126035"/>
                </a:cubicBezTo>
                <a:cubicBezTo>
                  <a:pt x="430254" y="163162"/>
                  <a:pt x="420784" y="221582"/>
                  <a:pt x="455624" y="252070"/>
                </a:cubicBezTo>
                <a:cubicBezTo>
                  <a:pt x="473160" y="267416"/>
                  <a:pt x="513789" y="290850"/>
                  <a:pt x="513789" y="290850"/>
                </a:cubicBezTo>
                <a:cubicBezTo>
                  <a:pt x="520252" y="300545"/>
                  <a:pt x="527967" y="309513"/>
                  <a:pt x="533177" y="319935"/>
                </a:cubicBezTo>
                <a:cubicBezTo>
                  <a:pt x="544884" y="343350"/>
                  <a:pt x="539111" y="359584"/>
                  <a:pt x="562260" y="378105"/>
                </a:cubicBezTo>
                <a:cubicBezTo>
                  <a:pt x="570239" y="384489"/>
                  <a:pt x="582202" y="383230"/>
                  <a:pt x="591342" y="387800"/>
                </a:cubicBezTo>
                <a:cubicBezTo>
                  <a:pt x="664659" y="424462"/>
                  <a:pt x="558424" y="399439"/>
                  <a:pt x="697978" y="416885"/>
                </a:cubicBezTo>
                <a:cubicBezTo>
                  <a:pt x="740504" y="445239"/>
                  <a:pt x="730291" y="465360"/>
                  <a:pt x="736754" y="475055"/>
                </a:cubicBezTo>
                <a:close/>
              </a:path>
            </a:pathLst>
          </a:custGeom>
          <a:solidFill>
            <a:srgbClr val="408002">
              <a:alpha val="49019"/>
            </a:srgbClr>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a:defRPr/>
            </a:pPr>
            <a:endParaRPr lang="en-US"/>
          </a:p>
        </p:txBody>
      </p:sp>
      <p:sp>
        <p:nvSpPr>
          <p:cNvPr id="20516" name="TextBox 42"/>
          <p:cNvSpPr txBox="1">
            <a:spLocks noChangeArrowheads="1"/>
          </p:cNvSpPr>
          <p:nvPr/>
        </p:nvSpPr>
        <p:spPr bwMode="auto">
          <a:xfrm>
            <a:off x="1524000" y="3505201"/>
            <a:ext cx="527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000">
                <a:solidFill>
                  <a:schemeClr val="bg1"/>
                </a:solidFill>
              </a:rPr>
              <a:t>Miami</a:t>
            </a:r>
          </a:p>
        </p:txBody>
      </p:sp>
      <p:sp>
        <p:nvSpPr>
          <p:cNvPr id="44" name="Freeform 43"/>
          <p:cNvSpPr>
            <a:spLocks/>
          </p:cNvSpPr>
          <p:nvPr/>
        </p:nvSpPr>
        <p:spPr bwMode="auto">
          <a:xfrm>
            <a:off x="3171825" y="1841501"/>
            <a:ext cx="679450" cy="931863"/>
          </a:xfrm>
          <a:custGeom>
            <a:avLst/>
            <a:gdLst>
              <a:gd name="T0" fmla="*/ 232955 w 678590"/>
              <a:gd name="T1" fmla="*/ 223825 h 931575"/>
              <a:gd name="T2" fmla="*/ 232955 w 678590"/>
              <a:gd name="T3" fmla="*/ 223825 h 931575"/>
              <a:gd name="T4" fmla="*/ 310606 w 678590"/>
              <a:gd name="T5" fmla="*/ 252919 h 931575"/>
              <a:gd name="T6" fmla="*/ 320312 w 678590"/>
              <a:gd name="T7" fmla="*/ 282013 h 931575"/>
              <a:gd name="T8" fmla="*/ 339725 w 678590"/>
              <a:gd name="T9" fmla="*/ 311107 h 931575"/>
              <a:gd name="T10" fmla="*/ 349431 w 678590"/>
              <a:gd name="T11" fmla="*/ 340201 h 931575"/>
              <a:gd name="T12" fmla="*/ 388257 w 678590"/>
              <a:gd name="T13" fmla="*/ 398389 h 931575"/>
              <a:gd name="T14" fmla="*/ 407670 w 678590"/>
              <a:gd name="T15" fmla="*/ 427483 h 931575"/>
              <a:gd name="T16" fmla="*/ 427084 w 678590"/>
              <a:gd name="T17" fmla="*/ 446879 h 931575"/>
              <a:gd name="T18" fmla="*/ 485321 w 678590"/>
              <a:gd name="T19" fmla="*/ 485671 h 931575"/>
              <a:gd name="T20" fmla="*/ 504735 w 678590"/>
              <a:gd name="T21" fmla="*/ 505067 h 931575"/>
              <a:gd name="T22" fmla="*/ 562974 w 678590"/>
              <a:gd name="T23" fmla="*/ 524463 h 931575"/>
              <a:gd name="T24" fmla="*/ 650331 w 678590"/>
              <a:gd name="T25" fmla="*/ 563255 h 931575"/>
              <a:gd name="T26" fmla="*/ 679450 w 678590"/>
              <a:gd name="T27" fmla="*/ 572953 h 931575"/>
              <a:gd name="T28" fmla="*/ 669744 w 678590"/>
              <a:gd name="T29" fmla="*/ 602047 h 931575"/>
              <a:gd name="T30" fmla="*/ 640625 w 678590"/>
              <a:gd name="T31" fmla="*/ 621443 h 931575"/>
              <a:gd name="T32" fmla="*/ 553266 w 678590"/>
              <a:gd name="T33" fmla="*/ 650537 h 931575"/>
              <a:gd name="T34" fmla="*/ 524147 w 678590"/>
              <a:gd name="T35" fmla="*/ 660235 h 931575"/>
              <a:gd name="T36" fmla="*/ 495029 w 678590"/>
              <a:gd name="T37" fmla="*/ 669933 h 931575"/>
              <a:gd name="T38" fmla="*/ 475615 w 678590"/>
              <a:gd name="T39" fmla="*/ 689329 h 931575"/>
              <a:gd name="T40" fmla="*/ 446496 w 678590"/>
              <a:gd name="T41" fmla="*/ 708725 h 931575"/>
              <a:gd name="T42" fmla="*/ 427084 w 678590"/>
              <a:gd name="T43" fmla="*/ 737819 h 931575"/>
              <a:gd name="T44" fmla="*/ 349431 w 678590"/>
              <a:gd name="T45" fmla="*/ 805705 h 931575"/>
              <a:gd name="T46" fmla="*/ 320312 w 678590"/>
              <a:gd name="T47" fmla="*/ 815403 h 931575"/>
              <a:gd name="T48" fmla="*/ 291194 w 678590"/>
              <a:gd name="T49" fmla="*/ 834799 h 931575"/>
              <a:gd name="T50" fmla="*/ 203835 w 678590"/>
              <a:gd name="T51" fmla="*/ 863893 h 931575"/>
              <a:gd name="T52" fmla="*/ 174716 w 678590"/>
              <a:gd name="T53" fmla="*/ 873591 h 931575"/>
              <a:gd name="T54" fmla="*/ 135890 w 678590"/>
              <a:gd name="T55" fmla="*/ 892987 h 931575"/>
              <a:gd name="T56" fmla="*/ 116477 w 678590"/>
              <a:gd name="T57" fmla="*/ 922081 h 931575"/>
              <a:gd name="T58" fmla="*/ 48532 w 678590"/>
              <a:gd name="T59" fmla="*/ 922081 h 931575"/>
              <a:gd name="T60" fmla="*/ 48532 w 678590"/>
              <a:gd name="T61" fmla="*/ 786309 h 931575"/>
              <a:gd name="T62" fmla="*/ 77651 w 678590"/>
              <a:gd name="T63" fmla="*/ 747517 h 931575"/>
              <a:gd name="T64" fmla="*/ 116477 w 678590"/>
              <a:gd name="T65" fmla="*/ 699027 h 931575"/>
              <a:gd name="T66" fmla="*/ 126184 w 678590"/>
              <a:gd name="T67" fmla="*/ 669933 h 931575"/>
              <a:gd name="T68" fmla="*/ 145596 w 678590"/>
              <a:gd name="T69" fmla="*/ 640839 h 931575"/>
              <a:gd name="T70" fmla="*/ 174716 w 678590"/>
              <a:gd name="T71" fmla="*/ 543859 h 931575"/>
              <a:gd name="T72" fmla="*/ 194129 w 678590"/>
              <a:gd name="T73" fmla="*/ 475973 h 931575"/>
              <a:gd name="T74" fmla="*/ 213541 w 678590"/>
              <a:gd name="T75" fmla="*/ 378993 h 931575"/>
              <a:gd name="T76" fmla="*/ 184422 w 678590"/>
              <a:gd name="T77" fmla="*/ 243221 h 931575"/>
              <a:gd name="T78" fmla="*/ 155304 w 678590"/>
              <a:gd name="T79" fmla="*/ 223825 h 931575"/>
              <a:gd name="T80" fmla="*/ 116477 w 678590"/>
              <a:gd name="T81" fmla="*/ 165637 h 931575"/>
              <a:gd name="T82" fmla="*/ 97065 w 678590"/>
              <a:gd name="T83" fmla="*/ 136543 h 931575"/>
              <a:gd name="T84" fmla="*/ 38826 w 678590"/>
              <a:gd name="T85" fmla="*/ 88053 h 931575"/>
              <a:gd name="T86" fmla="*/ 9706 w 678590"/>
              <a:gd name="T87" fmla="*/ 68657 h 931575"/>
              <a:gd name="T88" fmla="*/ 0 w 678590"/>
              <a:gd name="T89" fmla="*/ 39563 h 931575"/>
              <a:gd name="T90" fmla="*/ 145596 w 678590"/>
              <a:gd name="T91" fmla="*/ 20167 h 931575"/>
              <a:gd name="T92" fmla="*/ 213541 w 678590"/>
              <a:gd name="T93" fmla="*/ 49261 h 931575"/>
              <a:gd name="T94" fmla="*/ 271780 w 678590"/>
              <a:gd name="T95" fmla="*/ 29865 h 931575"/>
              <a:gd name="T96" fmla="*/ 232955 w 678590"/>
              <a:gd name="T97" fmla="*/ 97751 h 931575"/>
              <a:gd name="T98" fmla="*/ 213541 w 678590"/>
              <a:gd name="T99" fmla="*/ 155939 h 931575"/>
              <a:gd name="T100" fmla="*/ 232955 w 678590"/>
              <a:gd name="T101" fmla="*/ 223825 h 93157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78590" h="931575">
                <a:moveTo>
                  <a:pt x="232660" y="223756"/>
                </a:moveTo>
                <a:lnTo>
                  <a:pt x="232660" y="223756"/>
                </a:lnTo>
                <a:cubicBezTo>
                  <a:pt x="258511" y="233451"/>
                  <a:pt x="287241" y="237525"/>
                  <a:pt x="310213" y="252841"/>
                </a:cubicBezTo>
                <a:cubicBezTo>
                  <a:pt x="318716" y="258510"/>
                  <a:pt x="315337" y="272785"/>
                  <a:pt x="319907" y="281926"/>
                </a:cubicBezTo>
                <a:cubicBezTo>
                  <a:pt x="325117" y="292348"/>
                  <a:pt x="334085" y="300589"/>
                  <a:pt x="339295" y="311011"/>
                </a:cubicBezTo>
                <a:cubicBezTo>
                  <a:pt x="343865" y="320152"/>
                  <a:pt x="344026" y="331163"/>
                  <a:pt x="348989" y="340096"/>
                </a:cubicBezTo>
                <a:cubicBezTo>
                  <a:pt x="360305" y="360467"/>
                  <a:pt x="374840" y="378876"/>
                  <a:pt x="387766" y="398266"/>
                </a:cubicBezTo>
                <a:cubicBezTo>
                  <a:pt x="394229" y="407961"/>
                  <a:pt x="398915" y="419112"/>
                  <a:pt x="407154" y="427351"/>
                </a:cubicBezTo>
                <a:cubicBezTo>
                  <a:pt x="413617" y="433814"/>
                  <a:pt x="419231" y="441257"/>
                  <a:pt x="426543" y="446741"/>
                </a:cubicBezTo>
                <a:cubicBezTo>
                  <a:pt x="445184" y="460723"/>
                  <a:pt x="468230" y="469043"/>
                  <a:pt x="484707" y="485521"/>
                </a:cubicBezTo>
                <a:cubicBezTo>
                  <a:pt x="491170" y="491984"/>
                  <a:pt x="495921" y="500823"/>
                  <a:pt x="504096" y="504911"/>
                </a:cubicBezTo>
                <a:cubicBezTo>
                  <a:pt x="522375" y="514051"/>
                  <a:pt x="562261" y="524301"/>
                  <a:pt x="562261" y="524301"/>
                </a:cubicBezTo>
                <a:cubicBezTo>
                  <a:pt x="608348" y="555029"/>
                  <a:pt x="580289" y="540006"/>
                  <a:pt x="649508" y="563081"/>
                </a:cubicBezTo>
                <a:lnTo>
                  <a:pt x="678590" y="572776"/>
                </a:lnTo>
                <a:cubicBezTo>
                  <a:pt x="675359" y="582471"/>
                  <a:pt x="675280" y="593881"/>
                  <a:pt x="668896" y="601861"/>
                </a:cubicBezTo>
                <a:cubicBezTo>
                  <a:pt x="661618" y="610959"/>
                  <a:pt x="650461" y="616519"/>
                  <a:pt x="639814" y="621251"/>
                </a:cubicBezTo>
                <a:cubicBezTo>
                  <a:pt x="639809" y="621253"/>
                  <a:pt x="567110" y="645488"/>
                  <a:pt x="552566" y="650336"/>
                </a:cubicBezTo>
                <a:lnTo>
                  <a:pt x="523484" y="660031"/>
                </a:lnTo>
                <a:lnTo>
                  <a:pt x="494402" y="669726"/>
                </a:lnTo>
                <a:cubicBezTo>
                  <a:pt x="487939" y="676189"/>
                  <a:pt x="482150" y="683406"/>
                  <a:pt x="475013" y="689116"/>
                </a:cubicBezTo>
                <a:cubicBezTo>
                  <a:pt x="465915" y="696395"/>
                  <a:pt x="454169" y="700267"/>
                  <a:pt x="445931" y="708506"/>
                </a:cubicBezTo>
                <a:cubicBezTo>
                  <a:pt x="437693" y="716745"/>
                  <a:pt x="434215" y="728822"/>
                  <a:pt x="426543" y="737591"/>
                </a:cubicBezTo>
                <a:cubicBezTo>
                  <a:pt x="406889" y="760055"/>
                  <a:pt x="378190" y="790854"/>
                  <a:pt x="348989" y="805456"/>
                </a:cubicBezTo>
                <a:cubicBezTo>
                  <a:pt x="339849" y="810026"/>
                  <a:pt x="329046" y="810581"/>
                  <a:pt x="319907" y="815151"/>
                </a:cubicBezTo>
                <a:cubicBezTo>
                  <a:pt x="309486" y="820362"/>
                  <a:pt x="301472" y="829809"/>
                  <a:pt x="290825" y="834541"/>
                </a:cubicBezTo>
                <a:cubicBezTo>
                  <a:pt x="290820" y="834543"/>
                  <a:pt x="218121" y="858778"/>
                  <a:pt x="203577" y="863626"/>
                </a:cubicBezTo>
                <a:cubicBezTo>
                  <a:pt x="193883" y="866858"/>
                  <a:pt x="183635" y="868751"/>
                  <a:pt x="174495" y="873321"/>
                </a:cubicBezTo>
                <a:lnTo>
                  <a:pt x="135718" y="892711"/>
                </a:lnTo>
                <a:cubicBezTo>
                  <a:pt x="129255" y="902406"/>
                  <a:pt x="125428" y="914517"/>
                  <a:pt x="116330" y="921796"/>
                </a:cubicBezTo>
                <a:cubicBezTo>
                  <a:pt x="93151" y="940341"/>
                  <a:pt x="72984" y="927925"/>
                  <a:pt x="48471" y="921796"/>
                </a:cubicBezTo>
                <a:cubicBezTo>
                  <a:pt x="30756" y="868645"/>
                  <a:pt x="26446" y="868668"/>
                  <a:pt x="48471" y="786066"/>
                </a:cubicBezTo>
                <a:cubicBezTo>
                  <a:pt x="52634" y="770454"/>
                  <a:pt x="67859" y="760213"/>
                  <a:pt x="77553" y="747286"/>
                </a:cubicBezTo>
                <a:cubicBezTo>
                  <a:pt x="101923" y="674176"/>
                  <a:pt x="66215" y="761462"/>
                  <a:pt x="116330" y="698811"/>
                </a:cubicBezTo>
                <a:cubicBezTo>
                  <a:pt x="122714" y="690831"/>
                  <a:pt x="121454" y="678867"/>
                  <a:pt x="126024" y="669726"/>
                </a:cubicBezTo>
                <a:cubicBezTo>
                  <a:pt x="131234" y="659304"/>
                  <a:pt x="140680" y="651288"/>
                  <a:pt x="145412" y="640641"/>
                </a:cubicBezTo>
                <a:cubicBezTo>
                  <a:pt x="163844" y="599165"/>
                  <a:pt x="163215" y="583176"/>
                  <a:pt x="174495" y="543691"/>
                </a:cubicBezTo>
                <a:cubicBezTo>
                  <a:pt x="186814" y="500570"/>
                  <a:pt x="183781" y="526340"/>
                  <a:pt x="193883" y="475826"/>
                </a:cubicBezTo>
                <a:cubicBezTo>
                  <a:pt x="217652" y="356971"/>
                  <a:pt x="190754" y="468952"/>
                  <a:pt x="213271" y="378876"/>
                </a:cubicBezTo>
                <a:cubicBezTo>
                  <a:pt x="209067" y="336832"/>
                  <a:pt x="215017" y="280144"/>
                  <a:pt x="184189" y="243146"/>
                </a:cubicBezTo>
                <a:cubicBezTo>
                  <a:pt x="176731" y="234195"/>
                  <a:pt x="164801" y="230219"/>
                  <a:pt x="155107" y="223756"/>
                </a:cubicBezTo>
                <a:lnTo>
                  <a:pt x="116330" y="165586"/>
                </a:lnTo>
                <a:cubicBezTo>
                  <a:pt x="109867" y="155891"/>
                  <a:pt x="106636" y="142964"/>
                  <a:pt x="96942" y="136501"/>
                </a:cubicBezTo>
                <a:cubicBezTo>
                  <a:pt x="24734" y="88359"/>
                  <a:pt x="113419" y="150233"/>
                  <a:pt x="38777" y="88026"/>
                </a:cubicBezTo>
                <a:cubicBezTo>
                  <a:pt x="29826" y="80567"/>
                  <a:pt x="19388" y="75099"/>
                  <a:pt x="9694" y="68636"/>
                </a:cubicBezTo>
                <a:cubicBezTo>
                  <a:pt x="6463" y="58941"/>
                  <a:pt x="0" y="49770"/>
                  <a:pt x="0" y="39551"/>
                </a:cubicBezTo>
                <a:cubicBezTo>
                  <a:pt x="0" y="-34279"/>
                  <a:pt x="106171" y="17358"/>
                  <a:pt x="145412" y="20161"/>
                </a:cubicBezTo>
                <a:cubicBezTo>
                  <a:pt x="149314" y="22112"/>
                  <a:pt x="201601" y="50543"/>
                  <a:pt x="213271" y="49246"/>
                </a:cubicBezTo>
                <a:cubicBezTo>
                  <a:pt x="233583" y="46989"/>
                  <a:pt x="271436" y="29856"/>
                  <a:pt x="271436" y="29856"/>
                </a:cubicBezTo>
                <a:cubicBezTo>
                  <a:pt x="253947" y="56092"/>
                  <a:pt x="244960" y="66969"/>
                  <a:pt x="232660" y="97721"/>
                </a:cubicBezTo>
                <a:cubicBezTo>
                  <a:pt x="225070" y="116698"/>
                  <a:pt x="213271" y="155891"/>
                  <a:pt x="213271" y="155891"/>
                </a:cubicBezTo>
                <a:cubicBezTo>
                  <a:pt x="224259" y="232804"/>
                  <a:pt x="229429" y="212445"/>
                  <a:pt x="232660" y="223756"/>
                </a:cubicBezTo>
                <a:close/>
              </a:path>
            </a:pathLst>
          </a:custGeom>
          <a:solidFill>
            <a:srgbClr val="FF0000">
              <a:alpha val="49019"/>
            </a:srgbClr>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a:defRPr/>
            </a:pPr>
            <a:endParaRPr lang="en-US"/>
          </a:p>
        </p:txBody>
      </p:sp>
      <p:sp>
        <p:nvSpPr>
          <p:cNvPr id="20518" name="TextBox 44"/>
          <p:cNvSpPr txBox="1">
            <a:spLocks noChangeArrowheads="1"/>
          </p:cNvSpPr>
          <p:nvPr/>
        </p:nvSpPr>
        <p:spPr bwMode="auto">
          <a:xfrm>
            <a:off x="2971800" y="2286001"/>
            <a:ext cx="5905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000">
                <a:solidFill>
                  <a:schemeClr val="bg1"/>
                </a:solidFill>
              </a:rPr>
              <a:t>Ottawa</a:t>
            </a:r>
          </a:p>
        </p:txBody>
      </p:sp>
      <p:sp>
        <p:nvSpPr>
          <p:cNvPr id="46" name="Freeform 45"/>
          <p:cNvSpPr>
            <a:spLocks/>
          </p:cNvSpPr>
          <p:nvPr/>
        </p:nvSpPr>
        <p:spPr bwMode="auto">
          <a:xfrm>
            <a:off x="2847976" y="2287588"/>
            <a:ext cx="2486025" cy="1135062"/>
          </a:xfrm>
          <a:custGeom>
            <a:avLst/>
            <a:gdLst/>
            <a:ahLst/>
            <a:cxnLst/>
            <a:rect l="0" t="0" r="r" b="b"/>
            <a:pathLst>
              <a:path w="2486237" h="1134507">
                <a:moveTo>
                  <a:pt x="2486237" y="48475"/>
                </a:moveTo>
                <a:lnTo>
                  <a:pt x="2486237" y="48475"/>
                </a:lnTo>
                <a:cubicBezTo>
                  <a:pt x="2460386" y="58170"/>
                  <a:pt x="2433378" y="65212"/>
                  <a:pt x="2408684" y="77560"/>
                </a:cubicBezTo>
                <a:cubicBezTo>
                  <a:pt x="2357233" y="103288"/>
                  <a:pt x="2341768" y="125091"/>
                  <a:pt x="2302048" y="164815"/>
                </a:cubicBezTo>
                <a:cubicBezTo>
                  <a:pt x="2292354" y="174510"/>
                  <a:pt x="2280570" y="182492"/>
                  <a:pt x="2272966" y="193900"/>
                </a:cubicBezTo>
                <a:cubicBezTo>
                  <a:pt x="2266503" y="203595"/>
                  <a:pt x="2260856" y="213886"/>
                  <a:pt x="2253578" y="222985"/>
                </a:cubicBezTo>
                <a:cubicBezTo>
                  <a:pt x="2247868" y="230123"/>
                  <a:pt x="2239673" y="235063"/>
                  <a:pt x="2234189" y="242375"/>
                </a:cubicBezTo>
                <a:cubicBezTo>
                  <a:pt x="2220208" y="261018"/>
                  <a:pt x="2211890" y="284067"/>
                  <a:pt x="2195413" y="300545"/>
                </a:cubicBezTo>
                <a:cubicBezTo>
                  <a:pt x="2179256" y="316703"/>
                  <a:pt x="2157160" y="328582"/>
                  <a:pt x="2146942" y="349020"/>
                </a:cubicBezTo>
                <a:cubicBezTo>
                  <a:pt x="2107861" y="427189"/>
                  <a:pt x="2147643" y="357839"/>
                  <a:pt x="2108165" y="407190"/>
                </a:cubicBezTo>
                <a:cubicBezTo>
                  <a:pt x="2100887" y="416289"/>
                  <a:pt x="2097015" y="428036"/>
                  <a:pt x="2088777" y="436275"/>
                </a:cubicBezTo>
                <a:cubicBezTo>
                  <a:pt x="2080539" y="444514"/>
                  <a:pt x="2068793" y="448386"/>
                  <a:pt x="2059695" y="455665"/>
                </a:cubicBezTo>
                <a:cubicBezTo>
                  <a:pt x="2052558" y="461375"/>
                  <a:pt x="2048481" y="470967"/>
                  <a:pt x="2040306" y="475055"/>
                </a:cubicBezTo>
                <a:cubicBezTo>
                  <a:pt x="2028390" y="481014"/>
                  <a:pt x="2014291" y="480921"/>
                  <a:pt x="2001530" y="484750"/>
                </a:cubicBezTo>
                <a:cubicBezTo>
                  <a:pt x="1905517" y="513557"/>
                  <a:pt x="1981991" y="497702"/>
                  <a:pt x="1885200" y="513835"/>
                </a:cubicBezTo>
                <a:cubicBezTo>
                  <a:pt x="1878737" y="523530"/>
                  <a:pt x="1875692" y="536744"/>
                  <a:pt x="1865812" y="542920"/>
                </a:cubicBezTo>
                <a:cubicBezTo>
                  <a:pt x="1848482" y="553752"/>
                  <a:pt x="1807647" y="562310"/>
                  <a:pt x="1807647" y="562310"/>
                </a:cubicBezTo>
                <a:cubicBezTo>
                  <a:pt x="1785027" y="559078"/>
                  <a:pt x="1761674" y="559181"/>
                  <a:pt x="1739788" y="552615"/>
                </a:cubicBezTo>
                <a:cubicBezTo>
                  <a:pt x="1728628" y="549267"/>
                  <a:pt x="1721415" y="537815"/>
                  <a:pt x="1710706" y="533225"/>
                </a:cubicBezTo>
                <a:cubicBezTo>
                  <a:pt x="1698460" y="527976"/>
                  <a:pt x="1684740" y="527191"/>
                  <a:pt x="1671929" y="523530"/>
                </a:cubicBezTo>
                <a:cubicBezTo>
                  <a:pt x="1662104" y="520723"/>
                  <a:pt x="1652541" y="517067"/>
                  <a:pt x="1642847" y="513835"/>
                </a:cubicBezTo>
                <a:cubicBezTo>
                  <a:pt x="1545905" y="517067"/>
                  <a:pt x="1448860" y="517996"/>
                  <a:pt x="1352022" y="523530"/>
                </a:cubicBezTo>
                <a:cubicBezTo>
                  <a:pt x="1335572" y="524470"/>
                  <a:pt x="1319636" y="529650"/>
                  <a:pt x="1303552" y="533225"/>
                </a:cubicBezTo>
                <a:cubicBezTo>
                  <a:pt x="1292369" y="535710"/>
                  <a:pt x="1248649" y="546137"/>
                  <a:pt x="1235693" y="552615"/>
                </a:cubicBezTo>
                <a:cubicBezTo>
                  <a:pt x="1225272" y="557826"/>
                  <a:pt x="1217031" y="566794"/>
                  <a:pt x="1206610" y="572005"/>
                </a:cubicBezTo>
                <a:cubicBezTo>
                  <a:pt x="1184450" y="583086"/>
                  <a:pt x="1151182" y="585863"/>
                  <a:pt x="1129057" y="591395"/>
                </a:cubicBezTo>
                <a:cubicBezTo>
                  <a:pt x="1080327" y="603579"/>
                  <a:pt x="1118277" y="596786"/>
                  <a:pt x="1070892" y="620480"/>
                </a:cubicBezTo>
                <a:cubicBezTo>
                  <a:pt x="1061752" y="625050"/>
                  <a:pt x="1051504" y="626943"/>
                  <a:pt x="1041810" y="630175"/>
                </a:cubicBezTo>
                <a:cubicBezTo>
                  <a:pt x="1036116" y="638716"/>
                  <a:pt x="1001135" y="684129"/>
                  <a:pt x="1012727" y="698040"/>
                </a:cubicBezTo>
                <a:cubicBezTo>
                  <a:pt x="1018938" y="705494"/>
                  <a:pt x="1093175" y="723001"/>
                  <a:pt x="1109669" y="727125"/>
                </a:cubicBezTo>
                <a:cubicBezTo>
                  <a:pt x="1119363" y="733588"/>
                  <a:pt x="1131473" y="737417"/>
                  <a:pt x="1138751" y="746515"/>
                </a:cubicBezTo>
                <a:cubicBezTo>
                  <a:pt x="1145135" y="754495"/>
                  <a:pt x="1146617" y="765546"/>
                  <a:pt x="1148445" y="775600"/>
                </a:cubicBezTo>
                <a:cubicBezTo>
                  <a:pt x="1153106" y="801234"/>
                  <a:pt x="1151821" y="827883"/>
                  <a:pt x="1158140" y="853160"/>
                </a:cubicBezTo>
                <a:cubicBezTo>
                  <a:pt x="1169593" y="898976"/>
                  <a:pt x="1186466" y="897304"/>
                  <a:pt x="1225999" y="921025"/>
                </a:cubicBezTo>
                <a:cubicBezTo>
                  <a:pt x="1100108" y="962992"/>
                  <a:pt x="1279202" y="906342"/>
                  <a:pt x="915786" y="940415"/>
                </a:cubicBezTo>
                <a:cubicBezTo>
                  <a:pt x="904186" y="941503"/>
                  <a:pt x="897654" y="955823"/>
                  <a:pt x="886704" y="959805"/>
                </a:cubicBezTo>
                <a:cubicBezTo>
                  <a:pt x="861662" y="968912"/>
                  <a:pt x="809150" y="979195"/>
                  <a:pt x="809150" y="979195"/>
                </a:cubicBezTo>
                <a:cubicBezTo>
                  <a:pt x="815613" y="985658"/>
                  <a:pt x="828539" y="989445"/>
                  <a:pt x="828539" y="998585"/>
                </a:cubicBezTo>
                <a:cubicBezTo>
                  <a:pt x="828539" y="1032060"/>
                  <a:pt x="789833" y="1032500"/>
                  <a:pt x="770374" y="1037365"/>
                </a:cubicBezTo>
                <a:cubicBezTo>
                  <a:pt x="738060" y="1034133"/>
                  <a:pt x="705529" y="1032609"/>
                  <a:pt x="673432" y="1027670"/>
                </a:cubicBezTo>
                <a:cubicBezTo>
                  <a:pt x="591118" y="1015005"/>
                  <a:pt x="723831" y="1013610"/>
                  <a:pt x="586185" y="979195"/>
                </a:cubicBezTo>
                <a:cubicBezTo>
                  <a:pt x="537495" y="967021"/>
                  <a:pt x="560048" y="973713"/>
                  <a:pt x="518326" y="959805"/>
                </a:cubicBezTo>
                <a:cubicBezTo>
                  <a:pt x="486012" y="963037"/>
                  <a:pt x="453139" y="962695"/>
                  <a:pt x="421385" y="969500"/>
                </a:cubicBezTo>
                <a:cubicBezTo>
                  <a:pt x="407254" y="972528"/>
                  <a:pt x="395000" y="981454"/>
                  <a:pt x="382608" y="988890"/>
                </a:cubicBezTo>
                <a:cubicBezTo>
                  <a:pt x="362627" y="1000880"/>
                  <a:pt x="345285" y="1017248"/>
                  <a:pt x="324443" y="1027670"/>
                </a:cubicBezTo>
                <a:cubicBezTo>
                  <a:pt x="311518" y="1034133"/>
                  <a:pt x="297691" y="1039043"/>
                  <a:pt x="285667" y="1047060"/>
                </a:cubicBezTo>
                <a:cubicBezTo>
                  <a:pt x="232441" y="1082547"/>
                  <a:pt x="304700" y="1053641"/>
                  <a:pt x="237196" y="1076145"/>
                </a:cubicBezTo>
                <a:cubicBezTo>
                  <a:pt x="227502" y="1085840"/>
                  <a:pt x="219521" y="1097625"/>
                  <a:pt x="208114" y="1105230"/>
                </a:cubicBezTo>
                <a:cubicBezTo>
                  <a:pt x="199612" y="1110899"/>
                  <a:pt x="188857" y="1112117"/>
                  <a:pt x="179031" y="1114925"/>
                </a:cubicBezTo>
                <a:cubicBezTo>
                  <a:pt x="129212" y="1129160"/>
                  <a:pt x="125646" y="1126446"/>
                  <a:pt x="62701" y="1134315"/>
                </a:cubicBezTo>
                <a:cubicBezTo>
                  <a:pt x="43313" y="1131083"/>
                  <a:pt x="14954" y="1141288"/>
                  <a:pt x="4537" y="1124620"/>
                </a:cubicBezTo>
                <a:cubicBezTo>
                  <a:pt x="-7573" y="1105242"/>
                  <a:pt x="7665" y="1078643"/>
                  <a:pt x="14231" y="1056755"/>
                </a:cubicBezTo>
                <a:cubicBezTo>
                  <a:pt x="22118" y="1030463"/>
                  <a:pt x="72792" y="993143"/>
                  <a:pt x="82090" y="979195"/>
                </a:cubicBezTo>
                <a:lnTo>
                  <a:pt x="101478" y="950110"/>
                </a:lnTo>
                <a:cubicBezTo>
                  <a:pt x="104709" y="888708"/>
                  <a:pt x="99668" y="826306"/>
                  <a:pt x="111172" y="765905"/>
                </a:cubicBezTo>
                <a:cubicBezTo>
                  <a:pt x="113352" y="754459"/>
                  <a:pt x="129834" y="751726"/>
                  <a:pt x="140255" y="746515"/>
                </a:cubicBezTo>
                <a:cubicBezTo>
                  <a:pt x="154163" y="739560"/>
                  <a:pt x="195688" y="730232"/>
                  <a:pt x="208114" y="727125"/>
                </a:cubicBezTo>
                <a:cubicBezTo>
                  <a:pt x="233965" y="714198"/>
                  <a:pt x="265230" y="708783"/>
                  <a:pt x="285667" y="688345"/>
                </a:cubicBezTo>
                <a:lnTo>
                  <a:pt x="343832" y="630175"/>
                </a:lnTo>
                <a:cubicBezTo>
                  <a:pt x="350295" y="617248"/>
                  <a:pt x="357853" y="604814"/>
                  <a:pt x="363220" y="591395"/>
                </a:cubicBezTo>
                <a:cubicBezTo>
                  <a:pt x="370810" y="572418"/>
                  <a:pt x="371271" y="550232"/>
                  <a:pt x="382608" y="533225"/>
                </a:cubicBezTo>
                <a:cubicBezTo>
                  <a:pt x="389071" y="523530"/>
                  <a:pt x="396786" y="514562"/>
                  <a:pt x="401996" y="504140"/>
                </a:cubicBezTo>
                <a:cubicBezTo>
                  <a:pt x="424917" y="458294"/>
                  <a:pt x="392537" y="487319"/>
                  <a:pt x="440773" y="445970"/>
                </a:cubicBezTo>
                <a:cubicBezTo>
                  <a:pt x="446918" y="440703"/>
                  <a:pt x="496359" y="403632"/>
                  <a:pt x="508632" y="397495"/>
                </a:cubicBezTo>
                <a:cubicBezTo>
                  <a:pt x="593494" y="355060"/>
                  <a:pt x="521830" y="396181"/>
                  <a:pt x="595879" y="368410"/>
                </a:cubicBezTo>
                <a:cubicBezTo>
                  <a:pt x="614613" y="361384"/>
                  <a:pt x="647192" y="342868"/>
                  <a:pt x="663738" y="329630"/>
                </a:cubicBezTo>
                <a:cubicBezTo>
                  <a:pt x="670875" y="323920"/>
                  <a:pt x="675815" y="315724"/>
                  <a:pt x="683127" y="310240"/>
                </a:cubicBezTo>
                <a:cubicBezTo>
                  <a:pt x="701768" y="296258"/>
                  <a:pt x="724815" y="287938"/>
                  <a:pt x="741291" y="271460"/>
                </a:cubicBezTo>
                <a:cubicBezTo>
                  <a:pt x="757448" y="255302"/>
                  <a:pt x="770750" y="235661"/>
                  <a:pt x="789762" y="222985"/>
                </a:cubicBezTo>
                <a:lnTo>
                  <a:pt x="847927" y="184205"/>
                </a:lnTo>
                <a:cubicBezTo>
                  <a:pt x="854390" y="174510"/>
                  <a:pt x="857621" y="161584"/>
                  <a:pt x="867315" y="155120"/>
                </a:cubicBezTo>
                <a:cubicBezTo>
                  <a:pt x="878401" y="147729"/>
                  <a:pt x="893330" y="149254"/>
                  <a:pt x="906092" y="145425"/>
                </a:cubicBezTo>
                <a:cubicBezTo>
                  <a:pt x="1022557" y="110483"/>
                  <a:pt x="900237" y="136462"/>
                  <a:pt x="1061198" y="116340"/>
                </a:cubicBezTo>
                <a:cubicBezTo>
                  <a:pt x="1146248" y="105708"/>
                  <a:pt x="1099479" y="106744"/>
                  <a:pt x="1196916" y="87255"/>
                </a:cubicBezTo>
                <a:cubicBezTo>
                  <a:pt x="1264661" y="73705"/>
                  <a:pt x="1229134" y="80269"/>
                  <a:pt x="1303552" y="67865"/>
                </a:cubicBezTo>
                <a:cubicBezTo>
                  <a:pt x="1392524" y="38204"/>
                  <a:pt x="1341380" y="50509"/>
                  <a:pt x="1458658" y="38780"/>
                </a:cubicBezTo>
                <a:cubicBezTo>
                  <a:pt x="1471583" y="35548"/>
                  <a:pt x="1484370" y="31698"/>
                  <a:pt x="1497434" y="29085"/>
                </a:cubicBezTo>
                <a:cubicBezTo>
                  <a:pt x="1551826" y="18206"/>
                  <a:pt x="1584649" y="16162"/>
                  <a:pt x="1642847" y="9695"/>
                </a:cubicBezTo>
                <a:cubicBezTo>
                  <a:pt x="1655772" y="6463"/>
                  <a:pt x="1668300" y="0"/>
                  <a:pt x="1681623" y="0"/>
                </a:cubicBezTo>
                <a:cubicBezTo>
                  <a:pt x="1766578" y="0"/>
                  <a:pt x="1763520" y="1448"/>
                  <a:pt x="1817341" y="19390"/>
                </a:cubicBezTo>
                <a:cubicBezTo>
                  <a:pt x="1823804" y="29085"/>
                  <a:pt x="1829451" y="39376"/>
                  <a:pt x="1836729" y="48475"/>
                </a:cubicBezTo>
                <a:cubicBezTo>
                  <a:pt x="1850137" y="65236"/>
                  <a:pt x="1866639" y="76648"/>
                  <a:pt x="1885200" y="87255"/>
                </a:cubicBezTo>
                <a:cubicBezTo>
                  <a:pt x="1897747" y="94425"/>
                  <a:pt x="1911051" y="100182"/>
                  <a:pt x="1923977" y="106645"/>
                </a:cubicBezTo>
                <a:cubicBezTo>
                  <a:pt x="2043738" y="100341"/>
                  <a:pt x="2074394" y="105644"/>
                  <a:pt x="2166330" y="87255"/>
                </a:cubicBezTo>
                <a:cubicBezTo>
                  <a:pt x="2226882" y="75144"/>
                  <a:pt x="2183370" y="81726"/>
                  <a:pt x="2234189" y="67865"/>
                </a:cubicBezTo>
                <a:cubicBezTo>
                  <a:pt x="2337210" y="39766"/>
                  <a:pt x="2282532" y="54960"/>
                  <a:pt x="2379601" y="38780"/>
                </a:cubicBezTo>
                <a:cubicBezTo>
                  <a:pt x="2449173" y="27184"/>
                  <a:pt x="2468464" y="46859"/>
                  <a:pt x="2486237" y="48475"/>
                </a:cubicBezTo>
                <a:close/>
              </a:path>
            </a:pathLst>
          </a:custGeom>
          <a:solidFill>
            <a:srgbClr val="800040">
              <a:alpha val="50195"/>
            </a:srgbClr>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pPr>
              <a:defRPr/>
            </a:pPr>
            <a:endParaRPr lang="en-US"/>
          </a:p>
        </p:txBody>
      </p:sp>
      <p:sp>
        <p:nvSpPr>
          <p:cNvPr id="20520" name="TextBox 46"/>
          <p:cNvSpPr txBox="1">
            <a:spLocks noChangeArrowheads="1"/>
          </p:cNvSpPr>
          <p:nvPr/>
        </p:nvSpPr>
        <p:spPr bwMode="auto">
          <a:xfrm>
            <a:off x="3810000" y="2438401"/>
            <a:ext cx="8905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000">
                <a:solidFill>
                  <a:schemeClr val="bg1"/>
                </a:solidFill>
              </a:rPr>
              <a:t>Mississauga</a:t>
            </a:r>
          </a:p>
        </p:txBody>
      </p:sp>
    </p:spTree>
    <p:extLst>
      <p:ext uri="{BB962C8B-B14F-4D97-AF65-F5344CB8AC3E}">
        <p14:creationId xmlns:p14="http://schemas.microsoft.com/office/powerpoint/2010/main" val="2228140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a:t>Great Plains and Rockies</a:t>
            </a:r>
          </a:p>
        </p:txBody>
      </p:sp>
      <p:sp>
        <p:nvSpPr>
          <p:cNvPr id="21507" name="Text Placeholder 2"/>
          <p:cNvSpPr>
            <a:spLocks noGrp="1"/>
          </p:cNvSpPr>
          <p:nvPr>
            <p:ph type="body" sz="half" idx="1"/>
          </p:nvPr>
        </p:nvSpPr>
        <p:spPr>
          <a:xfrm>
            <a:off x="2036764" y="1295400"/>
            <a:ext cx="4287837" cy="5334000"/>
          </a:xfrm>
        </p:spPr>
        <p:txBody>
          <a:bodyPr/>
          <a:lstStyle/>
          <a:p>
            <a:r>
              <a:rPr lang="en-US" altLang="en-US" sz="2400"/>
              <a:t>Hunters and gathering societies, very limited agriculture (almost nomadic)</a:t>
            </a:r>
          </a:p>
          <a:p>
            <a:r>
              <a:rPr lang="en-US" altLang="en-US" sz="2400"/>
              <a:t>Bison were a main food source.</a:t>
            </a:r>
          </a:p>
          <a:p>
            <a:r>
              <a:rPr lang="en-US" altLang="en-US" sz="2400"/>
              <a:t>Major culture shift after the introduction of the horse</a:t>
            </a:r>
          </a:p>
          <a:p>
            <a:r>
              <a:rPr lang="en-US" altLang="en-US" sz="2400"/>
              <a:t>Several large tribes controlled large areas </a:t>
            </a:r>
          </a:p>
          <a:p>
            <a:r>
              <a:rPr lang="en-US" altLang="en-US" sz="2400"/>
              <a:t>Sioux (Lakota), Comanche, Shoshone, Kiowa, Osage</a:t>
            </a:r>
          </a:p>
        </p:txBody>
      </p:sp>
      <p:pic>
        <p:nvPicPr>
          <p:cNvPr id="21508" name="Picture 2" descr="Image result for plains india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1422400"/>
            <a:ext cx="3873500"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8014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a:t>The Southwest</a:t>
            </a:r>
          </a:p>
        </p:txBody>
      </p:sp>
      <p:pic>
        <p:nvPicPr>
          <p:cNvPr id="22531" name="Picture 2" descr="Image result for Pueblo tribe illust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1" y="1570038"/>
            <a:ext cx="5980113" cy="475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495800" y="1143000"/>
            <a:ext cx="2057400" cy="548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2533" name="Text Placeholder 2"/>
          <p:cNvSpPr>
            <a:spLocks noGrp="1"/>
          </p:cNvSpPr>
          <p:nvPr>
            <p:ph type="body" sz="half" idx="1"/>
          </p:nvPr>
        </p:nvSpPr>
        <p:spPr>
          <a:xfrm>
            <a:off x="2036763" y="1295400"/>
            <a:ext cx="4038600" cy="5257800"/>
          </a:xfrm>
        </p:spPr>
        <p:txBody>
          <a:bodyPr/>
          <a:lstStyle/>
          <a:p>
            <a:r>
              <a:rPr lang="en-US" altLang="en-US" sz="2400"/>
              <a:t>Large scale agriculture &amp; irrigation</a:t>
            </a:r>
          </a:p>
          <a:p>
            <a:r>
              <a:rPr lang="en-US" altLang="en-US" sz="2400"/>
              <a:t>Large, adobe brick-built building and settlements</a:t>
            </a:r>
          </a:p>
          <a:p>
            <a:r>
              <a:rPr lang="en-US" altLang="en-US" sz="2400"/>
              <a:t>The Anasazi were among the first to irrigate and build settlements inside canyons</a:t>
            </a:r>
          </a:p>
          <a:p>
            <a:r>
              <a:rPr lang="en-US" altLang="en-US" sz="2400"/>
              <a:t>Several large tribes controlled large areas</a:t>
            </a:r>
          </a:p>
          <a:p>
            <a:r>
              <a:rPr lang="en-US" altLang="en-US" sz="2400"/>
              <a:t>Navajo, Hopi, Apache</a:t>
            </a:r>
          </a:p>
        </p:txBody>
      </p:sp>
    </p:spTree>
    <p:extLst>
      <p:ext uri="{BB962C8B-B14F-4D97-AF65-F5344CB8AC3E}">
        <p14:creationId xmlns:p14="http://schemas.microsoft.com/office/powerpoint/2010/main" val="2270164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a:t>The Northwest</a:t>
            </a:r>
          </a:p>
        </p:txBody>
      </p:sp>
      <p:sp>
        <p:nvSpPr>
          <p:cNvPr id="4" name="Rectangle 3"/>
          <p:cNvSpPr/>
          <p:nvPr/>
        </p:nvSpPr>
        <p:spPr>
          <a:xfrm>
            <a:off x="4495800" y="1143000"/>
            <a:ext cx="2057400" cy="548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3556" name="Text Placeholder 2"/>
          <p:cNvSpPr>
            <a:spLocks noGrp="1"/>
          </p:cNvSpPr>
          <p:nvPr>
            <p:ph type="body" sz="half" idx="1"/>
          </p:nvPr>
        </p:nvSpPr>
        <p:spPr>
          <a:xfrm>
            <a:off x="2036763" y="1295400"/>
            <a:ext cx="4038600" cy="5257800"/>
          </a:xfrm>
        </p:spPr>
        <p:txBody>
          <a:bodyPr/>
          <a:lstStyle/>
          <a:p>
            <a:r>
              <a:rPr lang="en-US" altLang="en-US" sz="2400"/>
              <a:t>Hunting, gathering, and fishing</a:t>
            </a:r>
          </a:p>
          <a:p>
            <a:r>
              <a:rPr lang="en-US" altLang="en-US" sz="2400"/>
              <a:t>Many smaller-sized tribes</a:t>
            </a:r>
          </a:p>
          <a:p>
            <a:r>
              <a:rPr lang="en-US" altLang="en-US" sz="2400"/>
              <a:t>Strong warrior traditions among the more powerful tribes </a:t>
            </a:r>
          </a:p>
          <a:p>
            <a:r>
              <a:rPr lang="en-US" altLang="en-US" sz="2400"/>
              <a:t>Extensive use of cedar trees, for totem poles, canoes, long houses, even clothing</a:t>
            </a:r>
          </a:p>
          <a:p>
            <a:r>
              <a:rPr lang="en-US" altLang="en-US" sz="2400"/>
              <a:t>“Potlatch” ceremonies</a:t>
            </a:r>
          </a:p>
          <a:p>
            <a:r>
              <a:rPr lang="en-US" altLang="en-US" sz="2400"/>
              <a:t>Chinook, Tlingit, Makah, Yakima</a:t>
            </a:r>
          </a:p>
          <a:p>
            <a:endParaRPr lang="en-US" altLang="en-US" sz="2400"/>
          </a:p>
        </p:txBody>
      </p:sp>
      <p:pic>
        <p:nvPicPr>
          <p:cNvPr id="23557" name="Picture 2" descr="http://firstpeoplesofcanada.com/images/firstnations/teachers_guide/northwest_coast/men_tling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8288" y="1295401"/>
            <a:ext cx="3440112" cy="500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5152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Placeholder 2"/>
          <p:cNvSpPr>
            <a:spLocks noGrp="1"/>
          </p:cNvSpPr>
          <p:nvPr>
            <p:ph type="body" sz="half" idx="1"/>
          </p:nvPr>
        </p:nvSpPr>
        <p:spPr>
          <a:xfrm>
            <a:off x="6248400" y="990600"/>
            <a:ext cx="4038600" cy="5257800"/>
          </a:xfrm>
        </p:spPr>
        <p:txBody>
          <a:bodyPr/>
          <a:lstStyle/>
          <a:p>
            <a:r>
              <a:rPr lang="en-US" altLang="en-US" sz="2400"/>
              <a:t>Native Americans had extensive trade networks across the continent</a:t>
            </a:r>
          </a:p>
          <a:p>
            <a:r>
              <a:rPr lang="en-US" altLang="en-US" sz="2400"/>
              <a:t>Most tribes were animist (spiritual power in the natural world) with extensive rituals</a:t>
            </a:r>
          </a:p>
          <a:p>
            <a:r>
              <a:rPr lang="en-US" altLang="en-US" sz="2400"/>
              <a:t>Very ceremonial and symbolic</a:t>
            </a:r>
          </a:p>
          <a:p>
            <a:r>
              <a:rPr lang="en-US" altLang="en-US" sz="2400"/>
              <a:t>Family and tribal bonds were very strong</a:t>
            </a:r>
          </a:p>
        </p:txBody>
      </p:sp>
      <p:pic>
        <p:nvPicPr>
          <p:cNvPr id="24579" name="Picture 2" descr="Image result for native american ceremo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1" y="1001713"/>
            <a:ext cx="406717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3473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body" sz="half" idx="1"/>
          </p:nvPr>
        </p:nvSpPr>
        <p:spPr>
          <a:xfrm>
            <a:off x="1905000" y="685801"/>
            <a:ext cx="4114800" cy="3840163"/>
          </a:xfrm>
        </p:spPr>
        <p:txBody>
          <a:bodyPr>
            <a:normAutofit/>
          </a:bodyPr>
          <a:lstStyle/>
          <a:p>
            <a:pPr eaLnBrk="1" hangingPunct="1">
              <a:lnSpc>
                <a:spcPct val="80000"/>
              </a:lnSpc>
            </a:pPr>
            <a:r>
              <a:rPr lang="en-US" altLang="en-US" sz="3200" dirty="0"/>
              <a:t>Beginning about 35,000* years ago nomadic hunters from Asia crossed “Beringia” from Siberia to North America, peopling the Western Hemisphere.</a:t>
            </a:r>
          </a:p>
        </p:txBody>
      </p:sp>
      <p:pic>
        <p:nvPicPr>
          <p:cNvPr id="409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432300"/>
            <a:ext cx="9144000"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1113"/>
            <a:ext cx="3276600"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5418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sz="half" idx="1"/>
          </p:nvPr>
        </p:nvSpPr>
        <p:spPr>
          <a:xfrm>
            <a:off x="1524000" y="1600201"/>
            <a:ext cx="4495800" cy="4525963"/>
          </a:xfrm>
        </p:spPr>
        <p:txBody>
          <a:bodyPr/>
          <a:lstStyle/>
          <a:p>
            <a:pPr eaLnBrk="1" hangingPunct="1"/>
            <a:r>
              <a:rPr lang="en-US" altLang="en-US"/>
              <a:t>The sea level was much lower then with much of the ocean water packed into massive ice caps.</a:t>
            </a:r>
          </a:p>
          <a:p>
            <a:pPr eaLnBrk="1" hangingPunct="1"/>
            <a:r>
              <a:rPr lang="en-US" altLang="en-US"/>
              <a:t>When the Ice Age ended, the melting ice caused the ocean level to rise, “trapping” these waves of traveling hunters.</a:t>
            </a:r>
          </a:p>
        </p:txBody>
      </p:sp>
      <p:pic>
        <p:nvPicPr>
          <p:cNvPr id="512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1447801"/>
            <a:ext cx="266700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6785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alphaModFix/>
          </a:blip>
          <a:srcRect/>
          <a:stretch>
            <a:fillRect/>
          </a:stretch>
        </p:blipFill>
        <p:spPr>
          <a:xfrm>
            <a:off x="1941469" y="-16326"/>
            <a:ext cx="8291788" cy="6857051"/>
          </a:xfrm>
          <a:prstGeom prst="rect">
            <a:avLst/>
          </a:prstGeom>
          <a:noFill/>
          <a:ln cap="flat">
            <a:noFill/>
          </a:ln>
        </p:spPr>
      </p:pic>
      <p:sp>
        <p:nvSpPr>
          <p:cNvPr id="3" name="Text Placeholder 2"/>
          <p:cNvSpPr txBox="1">
            <a:spLocks noGrp="1"/>
          </p:cNvSpPr>
          <p:nvPr>
            <p:ph type="body" idx="4294967295"/>
          </p:nvPr>
        </p:nvSpPr>
        <p:spPr>
          <a:xfrm>
            <a:off x="2009693" y="207295"/>
            <a:ext cx="8223563" cy="867930"/>
          </a:xfrm>
          <a:solidFill>
            <a:schemeClr val="bg1">
              <a:alpha val="41000"/>
            </a:schemeClr>
          </a:solidFill>
        </p:spPr>
        <p:txBody>
          <a:bodyPr>
            <a:spAutoFit/>
          </a:bodyPr>
          <a:lstStyle/>
          <a:p>
            <a:pPr lvl="0">
              <a:buSzPct val="45000"/>
              <a:buFont typeface="StarSymbol"/>
              <a:buChar char="●"/>
            </a:pPr>
            <a:r>
              <a:rPr lang="en-US" dirty="0"/>
              <a:t>One theory suggests that some may have also migrated from Europe, around the same time.</a:t>
            </a:r>
          </a:p>
        </p:txBody>
      </p:sp>
      <p:sp>
        <p:nvSpPr>
          <p:cNvPr id="4" name="Straight Connector 3"/>
          <p:cNvSpPr/>
          <p:nvPr/>
        </p:nvSpPr>
        <p:spPr>
          <a:xfrm flipV="1">
            <a:off x="8574899" y="1036150"/>
            <a:ext cx="1036474" cy="41491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1440" cap="flat">
            <a:solidFill>
              <a:srgbClr val="800000"/>
            </a:solidFill>
            <a:prstDash val="solid"/>
            <a:miter/>
            <a:headEnd type="arrow"/>
            <a:tailEnd type="arrow"/>
          </a:ln>
        </p:spPr>
        <p:txBody>
          <a:bodyPr vert="horz" wrap="square" lIns="81616" tIns="40803" rIns="81616" bIns="40803" anchor="ctr" anchorCtr="1" compatLnSpc="0">
            <a:noAutofit/>
          </a:bodyPr>
          <a:lstStyle/>
          <a:p>
            <a:pPr defTabSz="829178" hangingPunct="0">
              <a:defRPr sz="1800" b="0" i="0" u="none" strike="noStrike" kern="0" cap="none" spc="0" baseline="0">
                <a:solidFill>
                  <a:srgbClr val="000000"/>
                </a:solidFill>
                <a:uFillTx/>
              </a:defRPr>
            </a:pPr>
            <a:endParaRPr lang="en-US" sz="1632">
              <a:solidFill>
                <a:srgbClr val="000000"/>
              </a:solidFill>
              <a:latin typeface="Arial" pitchFamily="18"/>
              <a:ea typeface="SimSun" pitchFamily="2"/>
              <a:cs typeface="Lucida Sans" pitchFamily="2"/>
            </a:endParaRPr>
          </a:p>
        </p:txBody>
      </p:sp>
      <p:sp>
        <p:nvSpPr>
          <p:cNvPr id="5" name="Straight Connector 4"/>
          <p:cNvSpPr/>
          <p:nvPr/>
        </p:nvSpPr>
        <p:spPr>
          <a:xfrm flipV="1">
            <a:off x="7745720" y="1451063"/>
            <a:ext cx="621884" cy="1036474"/>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1440" cap="flat">
            <a:solidFill>
              <a:srgbClr val="800000"/>
            </a:solidFill>
            <a:prstDash val="solid"/>
            <a:miter/>
            <a:headEnd type="arrow"/>
            <a:tailEnd type="arrow"/>
          </a:ln>
        </p:spPr>
        <p:txBody>
          <a:bodyPr vert="horz" wrap="square" lIns="81616" tIns="40803" rIns="81616" bIns="40803" anchor="ctr" anchorCtr="1" compatLnSpc="0">
            <a:noAutofit/>
          </a:bodyPr>
          <a:lstStyle/>
          <a:p>
            <a:pPr defTabSz="829178" hangingPunct="0">
              <a:defRPr sz="1800" b="0" i="0" u="none" strike="noStrike" kern="0" cap="none" spc="0" baseline="0">
                <a:solidFill>
                  <a:srgbClr val="000000"/>
                </a:solidFill>
                <a:uFillTx/>
              </a:defRPr>
            </a:pPr>
            <a:endParaRPr lang="en-US" sz="1632">
              <a:solidFill>
                <a:srgbClr val="000000"/>
              </a:solidFill>
              <a:latin typeface="Arial" pitchFamily="18"/>
              <a:ea typeface="SimSun" pitchFamily="2"/>
              <a:cs typeface="Lucida Sans" pitchFamily="2"/>
            </a:endParaRPr>
          </a:p>
        </p:txBody>
      </p:sp>
      <p:sp>
        <p:nvSpPr>
          <p:cNvPr id="6" name="Straight Connector 5"/>
          <p:cNvSpPr/>
          <p:nvPr/>
        </p:nvSpPr>
        <p:spPr>
          <a:xfrm flipV="1">
            <a:off x="7538426" y="3524010"/>
            <a:ext cx="829179" cy="82917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1440" cap="flat">
            <a:solidFill>
              <a:srgbClr val="800000"/>
            </a:solidFill>
            <a:prstDash val="solid"/>
            <a:miter/>
            <a:headEnd type="arrow"/>
            <a:tailEnd type="arrow"/>
          </a:ln>
        </p:spPr>
        <p:txBody>
          <a:bodyPr vert="horz" wrap="square" lIns="81616" tIns="40803" rIns="81616" bIns="40803" anchor="ctr" anchorCtr="1" compatLnSpc="0">
            <a:noAutofit/>
          </a:bodyPr>
          <a:lstStyle/>
          <a:p>
            <a:pPr defTabSz="829178" hangingPunct="0">
              <a:defRPr sz="1800" b="0" i="0" u="none" strike="noStrike" kern="0" cap="none" spc="0" baseline="0">
                <a:solidFill>
                  <a:srgbClr val="000000"/>
                </a:solidFill>
                <a:uFillTx/>
              </a:defRPr>
            </a:pPr>
            <a:endParaRPr lang="en-US" sz="1632">
              <a:solidFill>
                <a:srgbClr val="000000"/>
              </a:solidFill>
              <a:latin typeface="Arial" pitchFamily="18"/>
              <a:ea typeface="SimSun" pitchFamily="2"/>
              <a:cs typeface="Lucida Sans" pitchFamily="2"/>
            </a:endParaRPr>
          </a:p>
        </p:txBody>
      </p:sp>
      <p:sp>
        <p:nvSpPr>
          <p:cNvPr id="7" name="Straight Connector 6"/>
          <p:cNvSpPr/>
          <p:nvPr/>
        </p:nvSpPr>
        <p:spPr>
          <a:xfrm flipH="1" flipV="1">
            <a:off x="7953015" y="2694831"/>
            <a:ext cx="621884" cy="621884"/>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1440" cap="flat">
            <a:solidFill>
              <a:srgbClr val="800000"/>
            </a:solidFill>
            <a:prstDash val="solid"/>
            <a:miter/>
            <a:headEnd type="arrow"/>
            <a:tailEnd type="arrow"/>
          </a:ln>
        </p:spPr>
        <p:txBody>
          <a:bodyPr vert="horz" wrap="square" lIns="81616" tIns="40803" rIns="81616" bIns="40803" anchor="ctr" anchorCtr="1" compatLnSpc="0">
            <a:noAutofit/>
          </a:bodyPr>
          <a:lstStyle/>
          <a:p>
            <a:pPr defTabSz="829178" hangingPunct="0">
              <a:defRPr sz="1800" b="0" i="0" u="none" strike="noStrike" kern="0" cap="none" spc="0" baseline="0">
                <a:solidFill>
                  <a:srgbClr val="000000"/>
                </a:solidFill>
                <a:uFillTx/>
              </a:defRPr>
            </a:pPr>
            <a:endParaRPr lang="en-US" sz="1632">
              <a:solidFill>
                <a:srgbClr val="000000"/>
              </a:solidFill>
              <a:latin typeface="Arial" pitchFamily="18"/>
              <a:ea typeface="SimSun" pitchFamily="2"/>
              <a:cs typeface="Lucida Sans" pitchFamily="2"/>
            </a:endParaRPr>
          </a:p>
        </p:txBody>
      </p:sp>
      <p:sp>
        <p:nvSpPr>
          <p:cNvPr id="8" name="Straight Connector 7"/>
          <p:cNvSpPr/>
          <p:nvPr/>
        </p:nvSpPr>
        <p:spPr>
          <a:xfrm flipV="1">
            <a:off x="6294657" y="4353189"/>
            <a:ext cx="1036474" cy="621884"/>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1440" cap="flat">
            <a:solidFill>
              <a:srgbClr val="800000"/>
            </a:solidFill>
            <a:prstDash val="solid"/>
            <a:miter/>
            <a:headEnd type="arrow"/>
            <a:tailEnd type="arrow"/>
          </a:ln>
        </p:spPr>
        <p:txBody>
          <a:bodyPr vert="horz" wrap="square" lIns="81616" tIns="40803" rIns="81616" bIns="40803" anchor="ctr" anchorCtr="1" compatLnSpc="0">
            <a:noAutofit/>
          </a:bodyPr>
          <a:lstStyle/>
          <a:p>
            <a:pPr defTabSz="829178" hangingPunct="0">
              <a:defRPr sz="1800" b="0" i="0" u="none" strike="noStrike" kern="0" cap="none" spc="0" baseline="0">
                <a:solidFill>
                  <a:srgbClr val="000000"/>
                </a:solidFill>
                <a:uFillTx/>
              </a:defRPr>
            </a:pPr>
            <a:endParaRPr lang="en-US" sz="1632">
              <a:solidFill>
                <a:srgbClr val="000000"/>
              </a:solidFill>
              <a:latin typeface="Arial" pitchFamily="18"/>
              <a:ea typeface="SimSun" pitchFamily="2"/>
              <a:cs typeface="Lucida Sans" pitchFamily="2"/>
            </a:endParaRPr>
          </a:p>
        </p:txBody>
      </p:sp>
      <p:sp>
        <p:nvSpPr>
          <p:cNvPr id="9" name="Straight Connector 8"/>
          <p:cNvSpPr/>
          <p:nvPr/>
        </p:nvSpPr>
        <p:spPr>
          <a:xfrm>
            <a:off x="5258184" y="4145894"/>
            <a:ext cx="829179" cy="82917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1440" cap="flat">
            <a:solidFill>
              <a:srgbClr val="800000"/>
            </a:solidFill>
            <a:prstDash val="solid"/>
            <a:miter/>
            <a:headEnd type="arrow"/>
            <a:tailEnd type="arrow"/>
          </a:ln>
        </p:spPr>
        <p:txBody>
          <a:bodyPr vert="horz" wrap="square" lIns="81616" tIns="40803" rIns="81616" bIns="40803" anchor="ctr" anchorCtr="1" compatLnSpc="0">
            <a:noAutofit/>
          </a:bodyPr>
          <a:lstStyle/>
          <a:p>
            <a:pPr defTabSz="829178" hangingPunct="0">
              <a:defRPr sz="1800" b="0" i="0" u="none" strike="noStrike" kern="0" cap="none" spc="0" baseline="0">
                <a:solidFill>
                  <a:srgbClr val="000000"/>
                </a:solidFill>
                <a:uFillTx/>
              </a:defRPr>
            </a:pPr>
            <a:endParaRPr lang="en-US" sz="1632">
              <a:solidFill>
                <a:srgbClr val="000000"/>
              </a:solidFill>
              <a:latin typeface="Arial" pitchFamily="18"/>
              <a:ea typeface="SimSun" pitchFamily="2"/>
              <a:cs typeface="Lucida Sans" pitchFamily="2"/>
            </a:endParaRPr>
          </a:p>
        </p:txBody>
      </p:sp>
      <p:sp>
        <p:nvSpPr>
          <p:cNvPr id="10" name="Straight Connector 9"/>
          <p:cNvSpPr/>
          <p:nvPr/>
        </p:nvSpPr>
        <p:spPr>
          <a:xfrm flipV="1">
            <a:off x="5050889" y="4975073"/>
            <a:ext cx="1036474" cy="414589"/>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91440" cap="flat">
            <a:solidFill>
              <a:srgbClr val="800000"/>
            </a:solidFill>
            <a:prstDash val="solid"/>
            <a:miter/>
            <a:headEnd type="arrow"/>
            <a:tailEnd type="arrow"/>
          </a:ln>
        </p:spPr>
        <p:txBody>
          <a:bodyPr vert="horz" wrap="square" lIns="81616" tIns="40803" rIns="81616" bIns="40803" anchor="ctr" anchorCtr="1" compatLnSpc="0">
            <a:noAutofit/>
          </a:bodyPr>
          <a:lstStyle/>
          <a:p>
            <a:pPr defTabSz="829178" hangingPunct="0">
              <a:defRPr sz="1800" b="0" i="0" u="none" strike="noStrike" kern="0" cap="none" spc="0" baseline="0">
                <a:solidFill>
                  <a:srgbClr val="000000"/>
                </a:solidFill>
                <a:uFillTx/>
              </a:defRPr>
            </a:pPr>
            <a:endParaRPr lang="en-US" sz="1632">
              <a:solidFill>
                <a:srgbClr val="000000"/>
              </a:solidFill>
              <a:latin typeface="Arial" pitchFamily="18"/>
              <a:ea typeface="SimSun" pitchFamily="2"/>
              <a:cs typeface="Lucida Sans" pitchFamily="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alphaModFix/>
          </a:blip>
          <a:srcRect/>
          <a:stretch>
            <a:fillRect/>
          </a:stretch>
        </p:blipFill>
        <p:spPr>
          <a:xfrm>
            <a:off x="1526879" y="0"/>
            <a:ext cx="3548818" cy="4162544"/>
          </a:xfrm>
          <a:prstGeom prst="rect">
            <a:avLst/>
          </a:prstGeom>
          <a:noFill/>
          <a:ln cap="flat">
            <a:noFill/>
          </a:ln>
        </p:spPr>
      </p:pic>
      <p:pic>
        <p:nvPicPr>
          <p:cNvPr id="3" name="Picture 2"/>
          <p:cNvPicPr>
            <a:picLocks noChangeAspect="1"/>
          </p:cNvPicPr>
          <p:nvPr/>
        </p:nvPicPr>
        <p:blipFill>
          <a:blip r:embed="rId4">
            <a:alphaModFix/>
          </a:blip>
          <a:srcRect/>
          <a:stretch>
            <a:fillRect/>
          </a:stretch>
        </p:blipFill>
        <p:spPr>
          <a:xfrm>
            <a:off x="5863418" y="414589"/>
            <a:ext cx="4784428" cy="2280242"/>
          </a:xfrm>
          <a:prstGeom prst="rect">
            <a:avLst/>
          </a:prstGeom>
          <a:noFill/>
          <a:ln cap="flat">
            <a:noFill/>
          </a:ln>
        </p:spPr>
      </p:pic>
      <p:pic>
        <p:nvPicPr>
          <p:cNvPr id="4" name="Picture 3"/>
          <p:cNvPicPr>
            <a:picLocks noChangeAspect="1"/>
          </p:cNvPicPr>
          <p:nvPr/>
        </p:nvPicPr>
        <p:blipFill>
          <a:blip r:embed="rId5">
            <a:alphaModFix/>
          </a:blip>
          <a:srcRect/>
          <a:stretch>
            <a:fillRect/>
          </a:stretch>
        </p:blipFill>
        <p:spPr>
          <a:xfrm>
            <a:off x="6461830" y="3524010"/>
            <a:ext cx="3023890" cy="2251842"/>
          </a:xfrm>
          <a:prstGeom prst="rect">
            <a:avLst/>
          </a:prstGeom>
          <a:noFill/>
          <a:ln cap="flat">
            <a:noFill/>
          </a:ln>
        </p:spPr>
      </p:pic>
      <p:pic>
        <p:nvPicPr>
          <p:cNvPr id="5" name="Picture 4"/>
          <p:cNvPicPr>
            <a:picLocks noChangeAspect="1"/>
          </p:cNvPicPr>
          <p:nvPr/>
        </p:nvPicPr>
        <p:blipFill>
          <a:blip r:embed="rId6">
            <a:alphaModFix/>
          </a:blip>
          <a:srcRect/>
          <a:stretch>
            <a:fillRect/>
          </a:stretch>
        </p:blipFill>
        <p:spPr>
          <a:xfrm>
            <a:off x="1526879" y="3938599"/>
            <a:ext cx="4652216" cy="3109421"/>
          </a:xfrm>
          <a:prstGeom prst="rect">
            <a:avLst/>
          </a:prstGeom>
          <a:noFill/>
          <a:ln cap="flat">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sz="half" idx="1"/>
          </p:nvPr>
        </p:nvSpPr>
        <p:spPr>
          <a:xfrm>
            <a:off x="1524000" y="152401"/>
            <a:ext cx="4495800" cy="4525963"/>
          </a:xfrm>
        </p:spPr>
        <p:txBody>
          <a:bodyPr>
            <a:normAutofit lnSpcReduction="10000"/>
          </a:bodyPr>
          <a:lstStyle/>
          <a:p>
            <a:pPr eaLnBrk="1" hangingPunct="1">
              <a:lnSpc>
                <a:spcPct val="80000"/>
              </a:lnSpc>
            </a:pPr>
            <a:r>
              <a:rPr lang="en-US" altLang="en-US" sz="2400"/>
              <a:t>Native Americans were isolated from contact with the rest of the world until the Vikings came and Columbus.</a:t>
            </a:r>
          </a:p>
          <a:p>
            <a:pPr eaLnBrk="1" hangingPunct="1">
              <a:lnSpc>
                <a:spcPct val="80000"/>
              </a:lnSpc>
            </a:pPr>
            <a:endParaRPr lang="en-US" altLang="en-US" sz="2400"/>
          </a:p>
          <a:p>
            <a:pPr eaLnBrk="1" hangingPunct="1">
              <a:lnSpc>
                <a:spcPct val="80000"/>
              </a:lnSpc>
            </a:pPr>
            <a:r>
              <a:rPr lang="en-US" altLang="en-US" sz="2400"/>
              <a:t>Scientists estimate that when Columbus arrived in 1492, some 54 million people occupied North and South America.</a:t>
            </a:r>
          </a:p>
          <a:p>
            <a:pPr eaLnBrk="1" hangingPunct="1">
              <a:lnSpc>
                <a:spcPct val="80000"/>
              </a:lnSpc>
            </a:pPr>
            <a:endParaRPr lang="en-US" altLang="en-US" sz="2400"/>
          </a:p>
          <a:p>
            <a:pPr eaLnBrk="1" hangingPunct="1">
              <a:lnSpc>
                <a:spcPct val="80000"/>
              </a:lnSpc>
            </a:pPr>
            <a:r>
              <a:rPr lang="en-US" altLang="en-US" sz="2400"/>
              <a:t>These Native Americans evolved into thousands of different tribes speaking some 2,000 separate languages.</a:t>
            </a:r>
          </a:p>
        </p:txBody>
      </p:sp>
      <p:pic>
        <p:nvPicPr>
          <p:cNvPr id="614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3850" y="457200"/>
            <a:ext cx="39941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998914"/>
            <a:ext cx="4343400" cy="285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7129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body" sz="half" idx="1"/>
          </p:nvPr>
        </p:nvSpPr>
        <p:spPr>
          <a:xfrm>
            <a:off x="1524000" y="1752601"/>
            <a:ext cx="4495800" cy="5287963"/>
          </a:xfrm>
        </p:spPr>
        <p:txBody>
          <a:bodyPr/>
          <a:lstStyle/>
          <a:p>
            <a:pPr eaLnBrk="1" hangingPunct="1">
              <a:lnSpc>
                <a:spcPct val="90000"/>
              </a:lnSpc>
            </a:pPr>
            <a:r>
              <a:rPr lang="en-US" altLang="en-US" sz="2400" u="sng" dirty="0"/>
              <a:t>Corn (maize) : first cultivated in Mexico 6000 BC</a:t>
            </a:r>
          </a:p>
          <a:p>
            <a:pPr eaLnBrk="1" hangingPunct="1">
              <a:lnSpc>
                <a:spcPct val="90000"/>
              </a:lnSpc>
            </a:pPr>
            <a:r>
              <a:rPr lang="en-US" altLang="en-US" sz="2400" dirty="0"/>
              <a:t>Cultivation of corn spread to almost all areas of North and South America.</a:t>
            </a:r>
          </a:p>
          <a:p>
            <a:pPr eaLnBrk="1" hangingPunct="1">
              <a:lnSpc>
                <a:spcPct val="90000"/>
              </a:lnSpc>
            </a:pPr>
            <a:endParaRPr lang="en-US" altLang="en-US" sz="2400" dirty="0"/>
          </a:p>
          <a:p>
            <a:pPr eaLnBrk="1" hangingPunct="1">
              <a:lnSpc>
                <a:spcPct val="90000"/>
              </a:lnSpc>
            </a:pPr>
            <a:endParaRPr lang="en-US" altLang="en-US" sz="2400" dirty="0"/>
          </a:p>
          <a:p>
            <a:pPr eaLnBrk="1" hangingPunct="1">
              <a:lnSpc>
                <a:spcPct val="90000"/>
              </a:lnSpc>
            </a:pPr>
            <a:endParaRPr lang="en-US" altLang="en-US" sz="2400" dirty="0"/>
          </a:p>
        </p:txBody>
      </p:sp>
      <p:sp>
        <p:nvSpPr>
          <p:cNvPr id="4" name="Rectangle 3"/>
          <p:cNvSpPr txBox="1">
            <a:spLocks noChangeArrowheads="1"/>
          </p:cNvSpPr>
          <p:nvPr/>
        </p:nvSpPr>
        <p:spPr>
          <a:xfrm>
            <a:off x="1131434" y="4218215"/>
            <a:ext cx="4888365" cy="16437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ltLang="en-US" dirty="0"/>
              <a:t>The 3 sisters: corn, beans, and squash.  </a:t>
            </a: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1928" y="462642"/>
            <a:ext cx="4593772" cy="6125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325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aztec sacrif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6562" y="3844018"/>
            <a:ext cx="2838366" cy="24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Rectangle 3"/>
          <p:cNvSpPr>
            <a:spLocks noGrp="1" noChangeArrowheads="1"/>
          </p:cNvSpPr>
          <p:nvPr>
            <p:ph type="body" sz="half" idx="1"/>
          </p:nvPr>
        </p:nvSpPr>
        <p:spPr>
          <a:xfrm>
            <a:off x="217714" y="1066801"/>
            <a:ext cx="5638800" cy="4678363"/>
          </a:xfrm>
        </p:spPr>
        <p:txBody>
          <a:bodyPr/>
          <a:lstStyle/>
          <a:p>
            <a:pPr eaLnBrk="1" hangingPunct="1"/>
            <a:r>
              <a:rPr lang="en-US" altLang="en-US" sz="2400" dirty="0"/>
              <a:t>By 1492, the only real empires in the modern sense existing in the new world were the Aztec and Inca in central and South America. Sophisticated agriculture allowed for large populations and permanent cities  </a:t>
            </a:r>
          </a:p>
          <a:p>
            <a:pPr eaLnBrk="1" hangingPunct="1"/>
            <a:r>
              <a:rPr lang="en-US" altLang="en-US" sz="2400" dirty="0"/>
              <a:t>They also had advanced commerce, mathematics, and accurate astronomical observations.</a:t>
            </a:r>
          </a:p>
          <a:p>
            <a:pPr eaLnBrk="1" hangingPunct="1"/>
            <a:r>
              <a:rPr lang="en-US" altLang="en-US" sz="2400" dirty="0"/>
              <a:t>They did not have advanced metal work, draft animals (besides the llama) or the wheel.</a:t>
            </a:r>
          </a:p>
          <a:p>
            <a:pPr eaLnBrk="1" hangingPunct="1"/>
            <a:endParaRPr lang="en-US" altLang="en-US" sz="2400" dirty="0"/>
          </a:p>
        </p:txBody>
      </p:sp>
      <p:pic>
        <p:nvPicPr>
          <p:cNvPr id="819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3536" y="168729"/>
            <a:ext cx="337185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3343" y="168729"/>
            <a:ext cx="17859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Image result for tenochtitl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0743" y="3750130"/>
            <a:ext cx="3856038"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09653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TotalTime>
  <Words>610</Words>
  <Application>Microsoft Office PowerPoint</Application>
  <PresentationFormat>Widescreen</PresentationFormat>
  <Paragraphs>95</Paragraphs>
  <Slides>24</Slides>
  <Notes>4</Notes>
  <HiddenSlides>3</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MS PGothic</vt:lpstr>
      <vt:lpstr>SimSun</vt:lpstr>
      <vt:lpstr>Arial</vt:lpstr>
      <vt:lpstr>Arial Unicode MS</vt:lpstr>
      <vt:lpstr>Calibri</vt:lpstr>
      <vt:lpstr>Calibri Light</vt:lpstr>
      <vt:lpstr>Gigi</vt:lpstr>
      <vt:lpstr>Lucida Sans</vt:lpstr>
      <vt:lpstr>Papyrus</vt:lpstr>
      <vt:lpstr>StarSymbol</vt:lpstr>
      <vt:lpstr>Tahoma</vt:lpstr>
      <vt:lpstr>Times New Roman</vt:lpstr>
      <vt:lpstr>Office Theme</vt:lpstr>
      <vt:lpstr>PowerPoint Presentation</vt:lpstr>
      <vt:lpstr>Ice Age 100,000-10,000 years ago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Native Americans in present-day US</vt:lpstr>
      <vt:lpstr>PowerPoint Presentation</vt:lpstr>
      <vt:lpstr>Old Native Cultures</vt:lpstr>
      <vt:lpstr>PowerPoint Presentation</vt:lpstr>
      <vt:lpstr>Old Native Cultures</vt:lpstr>
      <vt:lpstr>PowerPoint Presentation</vt:lpstr>
      <vt:lpstr>Eastern Woodlands</vt:lpstr>
      <vt:lpstr>PowerPoint Presentation</vt:lpstr>
      <vt:lpstr>Great Plains and Rockies</vt:lpstr>
      <vt:lpstr>The Southwest</vt:lpstr>
      <vt:lpstr>The Northwest</vt:lpstr>
      <vt:lpstr>PowerPoint Presentation</vt:lpstr>
    </vt:vector>
  </TitlesOfParts>
  <Company>MRSD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Lambert</dc:creator>
  <cp:lastModifiedBy>Peter Lambert</cp:lastModifiedBy>
  <cp:revision>9</cp:revision>
  <dcterms:created xsi:type="dcterms:W3CDTF">2019-09-18T19:02:59Z</dcterms:created>
  <dcterms:modified xsi:type="dcterms:W3CDTF">2022-09-01T13:07:58Z</dcterms:modified>
</cp:coreProperties>
</file>